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5" r:id="rId5"/>
    <p:sldMasterId id="2147483679" r:id="rId6"/>
  </p:sldMasterIdLst>
  <p:notesMasterIdLst>
    <p:notesMasterId r:id="rId60"/>
  </p:notesMasterIdLst>
  <p:handoutMasterIdLst>
    <p:handoutMasterId r:id="rId61"/>
  </p:handoutMasterIdLst>
  <p:sldIdLst>
    <p:sldId id="257" r:id="rId7"/>
    <p:sldId id="261" r:id="rId8"/>
    <p:sldId id="258" r:id="rId9"/>
    <p:sldId id="581" r:id="rId10"/>
    <p:sldId id="482" r:id="rId11"/>
    <p:sldId id="1368" r:id="rId12"/>
    <p:sldId id="1369" r:id="rId13"/>
    <p:sldId id="298" r:id="rId14"/>
    <p:sldId id="300" r:id="rId15"/>
    <p:sldId id="582" r:id="rId16"/>
    <p:sldId id="483" r:id="rId17"/>
    <p:sldId id="1367" r:id="rId18"/>
    <p:sldId id="585" r:id="rId19"/>
    <p:sldId id="584" r:id="rId20"/>
    <p:sldId id="586" r:id="rId21"/>
    <p:sldId id="301" r:id="rId22"/>
    <p:sldId id="1370" r:id="rId23"/>
    <p:sldId id="305" r:id="rId24"/>
    <p:sldId id="307" r:id="rId25"/>
    <p:sldId id="1371" r:id="rId26"/>
    <p:sldId id="1372" r:id="rId27"/>
    <p:sldId id="314" r:id="rId28"/>
    <p:sldId id="1373" r:id="rId29"/>
    <p:sldId id="321" r:id="rId30"/>
    <p:sldId id="1374" r:id="rId31"/>
    <p:sldId id="325" r:id="rId32"/>
    <p:sldId id="1375" r:id="rId33"/>
    <p:sldId id="328" r:id="rId34"/>
    <p:sldId id="329" r:id="rId35"/>
    <p:sldId id="334" r:id="rId36"/>
    <p:sldId id="1376" r:id="rId37"/>
    <p:sldId id="1377" r:id="rId38"/>
    <p:sldId id="386" r:id="rId39"/>
    <p:sldId id="384" r:id="rId40"/>
    <p:sldId id="385" r:id="rId41"/>
    <p:sldId id="1378" r:id="rId42"/>
    <p:sldId id="532" r:id="rId43"/>
    <p:sldId id="538" r:id="rId44"/>
    <p:sldId id="1382" r:id="rId45"/>
    <p:sldId id="1380" r:id="rId46"/>
    <p:sldId id="1356" r:id="rId47"/>
    <p:sldId id="1362" r:id="rId48"/>
    <p:sldId id="587" r:id="rId49"/>
    <p:sldId id="1363" r:id="rId50"/>
    <p:sldId id="563" r:id="rId51"/>
    <p:sldId id="570" r:id="rId52"/>
    <p:sldId id="1379" r:id="rId53"/>
    <p:sldId id="564" r:id="rId54"/>
    <p:sldId id="565" r:id="rId55"/>
    <p:sldId id="566" r:id="rId56"/>
    <p:sldId id="1381" r:id="rId57"/>
    <p:sldId id="571" r:id="rId58"/>
    <p:sldId id="270"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2437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675" autoAdjust="0"/>
    <p:restoredTop sz="92026" autoAdjust="0"/>
  </p:normalViewPr>
  <p:slideViewPr>
    <p:cSldViewPr snapToGrid="0">
      <p:cViewPr>
        <p:scale>
          <a:sx n="72" d="100"/>
          <a:sy n="72" d="100"/>
        </p:scale>
        <p:origin x="62" y="67"/>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438A90-D601-18FC-C5CF-F836D2BE0F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19E1417-A704-3A60-910B-DAF990B3D1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4FD847-EAEA-494C-9F15-541D43597977}" type="datetimeFigureOut">
              <a:rPr lang="en-US" smtClean="0"/>
              <a:t>3/31/2025</a:t>
            </a:fld>
            <a:endParaRPr lang="en-US" dirty="0"/>
          </a:p>
        </p:txBody>
      </p:sp>
      <p:sp>
        <p:nvSpPr>
          <p:cNvPr id="4" name="Footer Placeholder 3">
            <a:extLst>
              <a:ext uri="{FF2B5EF4-FFF2-40B4-BE49-F238E27FC236}">
                <a16:creationId xmlns:a16="http://schemas.microsoft.com/office/drawing/2014/main" id="{A4A4F751-8D1E-C6A7-D74C-507AD34891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33CD733-39DC-9755-A7E8-54D1EB17F49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0DF193-091D-F94D-BD15-DB8F0993AF5D}" type="slidenum">
              <a:rPr lang="en-US" smtClean="0"/>
              <a:t>‹#›</a:t>
            </a:fld>
            <a:endParaRPr lang="en-US" dirty="0"/>
          </a:p>
        </p:txBody>
      </p:sp>
    </p:spTree>
    <p:extLst>
      <p:ext uri="{BB962C8B-B14F-4D97-AF65-F5344CB8AC3E}">
        <p14:creationId xmlns:p14="http://schemas.microsoft.com/office/powerpoint/2010/main" val="8708988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877A3A-1C49-EB43-9FE1-675B76851C09}" type="datetimeFigureOut">
              <a:rPr lang="en-US" smtClean="0"/>
              <a:t>3/31/2025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EE2567-D6C1-E048-BDEB-6FA0C4CF6750}" type="slidenum">
              <a:rPr lang="en-US" smtClean="0"/>
              <a:t>‹#›</a:t>
            </a:fld>
            <a:endParaRPr lang="en-US" dirty="0"/>
          </a:p>
        </p:txBody>
      </p:sp>
    </p:spTree>
    <p:extLst>
      <p:ext uri="{BB962C8B-B14F-4D97-AF65-F5344CB8AC3E}">
        <p14:creationId xmlns:p14="http://schemas.microsoft.com/office/powerpoint/2010/main" val="3354669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EE2567-D6C1-E048-BDEB-6FA0C4CF6750}" type="slidenum">
              <a:rPr lang="en-US" smtClean="0"/>
              <a:t>1</a:t>
            </a:fld>
            <a:endParaRPr lang="en-US" dirty="0"/>
          </a:p>
        </p:txBody>
      </p:sp>
    </p:spTree>
    <p:extLst>
      <p:ext uri="{BB962C8B-B14F-4D97-AF65-F5344CB8AC3E}">
        <p14:creationId xmlns:p14="http://schemas.microsoft.com/office/powerpoint/2010/main" val="2807534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EE2567-D6C1-E048-BDEB-6FA0C4CF6750}" type="slidenum">
              <a:rPr lang="en-US" smtClean="0"/>
              <a:t>9</a:t>
            </a:fld>
            <a:endParaRPr lang="en-US" dirty="0"/>
          </a:p>
        </p:txBody>
      </p:sp>
    </p:spTree>
    <p:extLst>
      <p:ext uri="{BB962C8B-B14F-4D97-AF65-F5344CB8AC3E}">
        <p14:creationId xmlns:p14="http://schemas.microsoft.com/office/powerpoint/2010/main" val="1575535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404040"/>
                </a:solidFill>
                <a:effectLst/>
                <a:latin typeface="DeepSeek-CJK-patch"/>
              </a:rPr>
              <a:t>ASCs are for procedures where patients can recover within 24 hours. Hospitalization needs disqualify a procedure from ASC settings.</a:t>
            </a:r>
          </a:p>
          <a:p>
            <a:pPr algn="l">
              <a:buFont typeface="Arial" panose="020B0604020202020204" pitchFamily="34" charset="0"/>
              <a:buChar char="•"/>
            </a:pPr>
            <a:r>
              <a:rPr lang="en-US" b="0" i="0" dirty="0">
                <a:solidFill>
                  <a:srgbClr val="404040"/>
                </a:solidFill>
                <a:effectLst/>
                <a:latin typeface="DeepSeek-CJK-patch"/>
              </a:rPr>
              <a:t>A 4-hour spinal fusion on a diabetic patient may require hospitalization due to extended recovery and monitoring needs.</a:t>
            </a:r>
          </a:p>
          <a:p>
            <a:pPr algn="l">
              <a:buFont typeface="Arial" panose="020B0604020202020204" pitchFamily="34" charset="0"/>
              <a:buChar char="•"/>
            </a:pPr>
            <a:r>
              <a:rPr lang="en-US" b="0" i="0" dirty="0">
                <a:solidFill>
                  <a:srgbClr val="404040"/>
                </a:solidFill>
                <a:effectLst/>
                <a:latin typeface="DeepSeek-CJK-patch"/>
              </a:rPr>
              <a:t>"How would you assess a borderline case (e.g., a 2-hour procedure for an elderly patient with mild hypertension)?"</a:t>
            </a:r>
          </a:p>
          <a:p>
            <a:pPr algn="l">
              <a:buFont typeface="Arial" panose="020B0604020202020204" pitchFamily="34" charset="0"/>
              <a:buChar char="•"/>
            </a:pPr>
            <a:r>
              <a:rPr lang="en-US" b="0" i="0" dirty="0">
                <a:solidFill>
                  <a:srgbClr val="404040"/>
                </a:solidFill>
                <a:effectLst/>
                <a:latin typeface="DeepSeek-CJK-patch"/>
              </a:rPr>
              <a:t>Surveyors must review both procedure </a:t>
            </a:r>
            <a:r>
              <a:rPr lang="en-US" b="0" i="1" dirty="0">
                <a:solidFill>
                  <a:srgbClr val="404040"/>
                </a:solidFill>
                <a:effectLst/>
                <a:latin typeface="DeepSeek-CJK-patch"/>
              </a:rPr>
              <a:t>and</a:t>
            </a:r>
            <a:r>
              <a:rPr lang="en-US" b="0" i="0" dirty="0">
                <a:solidFill>
                  <a:srgbClr val="404040"/>
                </a:solidFill>
                <a:effectLst/>
                <a:latin typeface="DeepSeek-CJK-patch"/>
              </a:rPr>
              <a:t> patient factors during assessments.</a:t>
            </a:r>
          </a:p>
          <a:p>
            <a:endParaRPr lang="en-US" dirty="0"/>
          </a:p>
        </p:txBody>
      </p:sp>
      <p:sp>
        <p:nvSpPr>
          <p:cNvPr id="4" name="Slide Number Placeholder 3"/>
          <p:cNvSpPr>
            <a:spLocks noGrp="1"/>
          </p:cNvSpPr>
          <p:nvPr>
            <p:ph type="sldNum" sz="quarter" idx="5"/>
          </p:nvPr>
        </p:nvSpPr>
        <p:spPr/>
        <p:txBody>
          <a:bodyPr/>
          <a:lstStyle/>
          <a:p>
            <a:fld id="{FBEE2567-D6C1-E048-BDEB-6FA0C4CF6750}" type="slidenum">
              <a:rPr lang="en-US" smtClean="0"/>
              <a:t>24</a:t>
            </a:fld>
            <a:endParaRPr lang="en-US" dirty="0"/>
          </a:p>
        </p:txBody>
      </p:sp>
    </p:spTree>
    <p:extLst>
      <p:ext uri="{BB962C8B-B14F-4D97-AF65-F5344CB8AC3E}">
        <p14:creationId xmlns:p14="http://schemas.microsoft.com/office/powerpoint/2010/main" val="4014006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404040"/>
                </a:solidFill>
                <a:effectLst/>
                <a:latin typeface="DeepSeek-CJK-patch"/>
              </a:rPr>
              <a:t>ASCs are for procedures where patients can recover within 24 hours. Hospitalization needs disqualify a procedure from ASC settings.</a:t>
            </a:r>
          </a:p>
          <a:p>
            <a:pPr algn="l">
              <a:buFont typeface="Arial" panose="020B0604020202020204" pitchFamily="34" charset="0"/>
              <a:buChar char="•"/>
            </a:pPr>
            <a:r>
              <a:rPr lang="en-US" b="0" i="0" dirty="0">
                <a:solidFill>
                  <a:srgbClr val="404040"/>
                </a:solidFill>
                <a:effectLst/>
                <a:latin typeface="DeepSeek-CJK-patch"/>
              </a:rPr>
              <a:t>A 4-hour spinal fusion on a diabetic patient may require hospitalization due to extended recovery and monitoring needs.</a:t>
            </a:r>
          </a:p>
          <a:p>
            <a:pPr algn="l">
              <a:buFont typeface="Arial" panose="020B0604020202020204" pitchFamily="34" charset="0"/>
              <a:buChar char="•"/>
            </a:pPr>
            <a:r>
              <a:rPr lang="en-US" b="0" i="0" dirty="0">
                <a:solidFill>
                  <a:srgbClr val="404040"/>
                </a:solidFill>
                <a:effectLst/>
                <a:latin typeface="DeepSeek-CJK-patch"/>
              </a:rPr>
              <a:t>"How would you assess a borderline case (e.g., a 2-hour procedure for an elderly patient with mild hypertension)?"</a:t>
            </a:r>
          </a:p>
          <a:p>
            <a:pPr algn="l">
              <a:buFont typeface="Arial" panose="020B0604020202020204" pitchFamily="34" charset="0"/>
              <a:buChar char="•"/>
            </a:pPr>
            <a:r>
              <a:rPr lang="en-US" b="0" i="0" dirty="0">
                <a:solidFill>
                  <a:srgbClr val="404040"/>
                </a:solidFill>
                <a:effectLst/>
                <a:latin typeface="DeepSeek-CJK-patch"/>
              </a:rPr>
              <a:t>Surveyors must review both procedure </a:t>
            </a:r>
            <a:r>
              <a:rPr lang="en-US" b="0" i="1" dirty="0">
                <a:solidFill>
                  <a:srgbClr val="404040"/>
                </a:solidFill>
                <a:effectLst/>
                <a:latin typeface="DeepSeek-CJK-patch"/>
              </a:rPr>
              <a:t>and</a:t>
            </a:r>
            <a:r>
              <a:rPr lang="en-US" b="0" i="0" dirty="0">
                <a:solidFill>
                  <a:srgbClr val="404040"/>
                </a:solidFill>
                <a:effectLst/>
                <a:latin typeface="DeepSeek-CJK-patch"/>
              </a:rPr>
              <a:t> patient factors during assessments.</a:t>
            </a:r>
          </a:p>
          <a:p>
            <a:endParaRPr lang="en-US" dirty="0"/>
          </a:p>
        </p:txBody>
      </p:sp>
      <p:sp>
        <p:nvSpPr>
          <p:cNvPr id="4" name="Slide Number Placeholder 3"/>
          <p:cNvSpPr>
            <a:spLocks noGrp="1"/>
          </p:cNvSpPr>
          <p:nvPr>
            <p:ph type="sldNum" sz="quarter" idx="5"/>
          </p:nvPr>
        </p:nvSpPr>
        <p:spPr/>
        <p:txBody>
          <a:bodyPr/>
          <a:lstStyle/>
          <a:p>
            <a:fld id="{FBEE2567-D6C1-E048-BDEB-6FA0C4CF6750}" type="slidenum">
              <a:rPr lang="en-US" smtClean="0"/>
              <a:t>25</a:t>
            </a:fld>
            <a:endParaRPr lang="en-US" dirty="0"/>
          </a:p>
        </p:txBody>
      </p:sp>
    </p:spTree>
    <p:extLst>
      <p:ext uri="{BB962C8B-B14F-4D97-AF65-F5344CB8AC3E}">
        <p14:creationId xmlns:p14="http://schemas.microsoft.com/office/powerpoint/2010/main" val="2898173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EE2567-D6C1-E048-BDEB-6FA0C4CF6750}" type="slidenum">
              <a:rPr lang="en-US" smtClean="0"/>
              <a:t>33</a:t>
            </a:fld>
            <a:endParaRPr lang="en-US" dirty="0"/>
          </a:p>
        </p:txBody>
      </p:sp>
    </p:spTree>
    <p:extLst>
      <p:ext uri="{BB962C8B-B14F-4D97-AF65-F5344CB8AC3E}">
        <p14:creationId xmlns:p14="http://schemas.microsoft.com/office/powerpoint/2010/main" val="319201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C876D-05AD-3E00-4B6D-521BA0309B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137FCA-CF3B-BE41-A7D7-60B7591A28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B45DB7-A7D6-98C1-0316-73E05567FDDD}"/>
              </a:ext>
            </a:extLst>
          </p:cNvPr>
          <p:cNvSpPr>
            <a:spLocks noGrp="1"/>
          </p:cNvSpPr>
          <p:nvPr>
            <p:ph type="body" idx="1"/>
          </p:nvPr>
        </p:nvSpPr>
        <p:spPr/>
        <p:txBody>
          <a:bodyPr/>
          <a:lstStyle/>
          <a:p>
            <a:pPr marR="91440">
              <a:lnSpc>
                <a:spcPct val="107000"/>
              </a:lnSpc>
              <a:spcAft>
                <a:spcPts val="800"/>
              </a:spcAft>
            </a:pPr>
            <a:r>
              <a:rPr lang="en-US" sz="1800" dirty="0">
                <a:solidFill>
                  <a:srgbClr val="FF0000"/>
                </a:solidFill>
                <a:latin typeface="Arial Narrow"/>
                <a:ea typeface="Yu Mincho"/>
                <a:cs typeface="Calibri" panose="020F0502020204030204" pitchFamily="34" charset="0"/>
              </a:rPr>
              <a:t>This is a new standard</a:t>
            </a:r>
          </a:p>
          <a:p>
            <a:pPr marR="91440">
              <a:lnSpc>
                <a:spcPct val="107000"/>
              </a:lnSpc>
              <a:spcAft>
                <a:spcPts val="800"/>
              </a:spcAft>
            </a:pPr>
            <a:endParaRPr lang="en-US" sz="1800" b="0" dirty="0">
              <a:solidFill>
                <a:srgbClr val="FF0000"/>
              </a:solidFill>
              <a:effectLst/>
              <a:latin typeface="Arial Narrow"/>
              <a:ea typeface="Yu Mincho"/>
              <a:cs typeface="Calibri" panose="020F0502020204030204" pitchFamily="34" charset="0"/>
            </a:endParaRPr>
          </a:p>
          <a:p>
            <a:r>
              <a:rPr lang="en-US" sz="1800" b="1" i="0" u="none" strike="noStrike" baseline="0" dirty="0">
                <a:solidFill>
                  <a:srgbClr val="FF0000"/>
                </a:solidFill>
                <a:latin typeface="Arial Narrow" panose="020B0606020202030204" pitchFamily="34" charset="0"/>
              </a:rPr>
              <a:t>Interpretive Guidance: </a:t>
            </a:r>
            <a:endParaRPr lang="en-US" sz="1800" b="0" i="0" u="none" strike="noStrike" baseline="0" dirty="0">
              <a:solidFill>
                <a:srgbClr val="FF0000"/>
              </a:solidFill>
              <a:latin typeface="Arial Narrow" panose="020B0606020202030204" pitchFamily="34" charset="0"/>
            </a:endParaRPr>
          </a:p>
          <a:p>
            <a:r>
              <a:rPr lang="en-US" sz="1800" b="0" i="0" u="none" strike="noStrike" baseline="0" dirty="0">
                <a:solidFill>
                  <a:srgbClr val="FF0000"/>
                </a:solidFill>
                <a:latin typeface="Arial Narrow" panose="020B0606020202030204" pitchFamily="34" charset="0"/>
              </a:rPr>
              <a:t>The intent is to ensure the accountability of the governing body that the facilities policies and procedures address the types of emergency equipment required for use in the organization’s operating room. </a:t>
            </a:r>
            <a:endParaRPr lang="en-US" sz="1800" b="0" i="0" u="none" strike="noStrike" baseline="0" dirty="0">
              <a:solidFill>
                <a:srgbClr val="000000"/>
              </a:solidFill>
              <a:latin typeface="Arial Narrow" panose="020B0606020202030204" pitchFamily="34" charset="0"/>
            </a:endParaRPr>
          </a:p>
          <a:p>
            <a:r>
              <a:rPr lang="en-US" sz="1800" b="0" i="0" u="none" strike="noStrike" baseline="0" dirty="0">
                <a:solidFill>
                  <a:srgbClr val="FF0000"/>
                </a:solidFill>
                <a:latin typeface="Arial Narrow" panose="020B0606020202030204" pitchFamily="34" charset="0"/>
              </a:rPr>
              <a:t>Although the governing body is ultimately responsible and accountable for these policies and procedures, medical staff, anesthesia professionals, and nursing staff should be involved in specifying the types of emergency equipment required for use in the organization’s operating room. </a:t>
            </a:r>
          </a:p>
          <a:p>
            <a:endParaRPr lang="en-US" sz="1800" b="0" i="0" u="none" strike="noStrike" baseline="0" dirty="0">
              <a:solidFill>
                <a:srgbClr val="000000"/>
              </a:solidFill>
              <a:latin typeface="Arial Narrow" panose="020B0606020202030204" pitchFamily="34" charset="0"/>
            </a:endParaRPr>
          </a:p>
          <a:p>
            <a:r>
              <a:rPr lang="en-US" sz="1800" b="1" i="0" u="none" strike="noStrike" baseline="0" dirty="0">
                <a:solidFill>
                  <a:srgbClr val="FF0000"/>
                </a:solidFill>
                <a:latin typeface="Arial Narrow" panose="020B0606020202030204" pitchFamily="34" charset="0"/>
              </a:rPr>
              <a:t>Evaluating Compliance: </a:t>
            </a:r>
            <a:endParaRPr lang="en-US" sz="1800" b="0" i="0" u="none" strike="noStrike" baseline="0" dirty="0">
              <a:solidFill>
                <a:srgbClr val="FF0000"/>
              </a:solidFill>
              <a:latin typeface="Arial Narrow" panose="020B0606020202030204" pitchFamily="34" charset="0"/>
            </a:endParaRPr>
          </a:p>
          <a:p>
            <a:r>
              <a:rPr lang="en-US" sz="1800" b="0" i="0" u="none" strike="noStrike" baseline="0" dirty="0">
                <a:solidFill>
                  <a:srgbClr val="FF0000"/>
                </a:solidFill>
                <a:latin typeface="Arial Narrow" panose="020B0606020202030204" pitchFamily="34" charset="0"/>
              </a:rPr>
              <a:t>• Interview staff. </a:t>
            </a:r>
          </a:p>
          <a:p>
            <a:r>
              <a:rPr lang="en-US" sz="1800" b="0" i="0" u="none" strike="noStrike" baseline="0" dirty="0">
                <a:solidFill>
                  <a:srgbClr val="FF0000"/>
                </a:solidFill>
                <a:latin typeface="Arial Narrow" panose="020B0606020202030204" pitchFamily="34" charset="0"/>
              </a:rPr>
              <a:t>• Review governing body meeting minutes. </a:t>
            </a:r>
          </a:p>
          <a:p>
            <a:r>
              <a:rPr lang="en-US" sz="1800" b="0" i="0" u="none" strike="noStrike" baseline="0" dirty="0">
                <a:solidFill>
                  <a:srgbClr val="FF0000"/>
                </a:solidFill>
                <a:latin typeface="Arial Narrow" panose="020B0606020202030204" pitchFamily="34" charset="0"/>
              </a:rPr>
              <a:t>• Are the types of emergency equipment present in the operating room consistent with the governing body specifications? </a:t>
            </a:r>
          </a:p>
          <a:p>
            <a:r>
              <a:rPr lang="en-US" sz="1800" b="0" i="0" u="none" strike="noStrike" baseline="0" dirty="0">
                <a:solidFill>
                  <a:srgbClr val="FF0000"/>
                </a:solidFill>
                <a:latin typeface="Arial Narrow" panose="020B0606020202030204" pitchFamily="34" charset="0"/>
              </a:rPr>
              <a:t>	</a:t>
            </a:r>
          </a:p>
          <a:p>
            <a:endParaRPr lang="en-US" dirty="0"/>
          </a:p>
        </p:txBody>
      </p:sp>
      <p:sp>
        <p:nvSpPr>
          <p:cNvPr id="4" name="Slide Number Placeholder 3">
            <a:extLst>
              <a:ext uri="{FF2B5EF4-FFF2-40B4-BE49-F238E27FC236}">
                <a16:creationId xmlns:a16="http://schemas.microsoft.com/office/drawing/2014/main" id="{78E0FA81-9563-B4EB-81B9-8DDA8D86B6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E2567-D6C1-E048-BDEB-6FA0C4CF67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315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EE314-FDC0-FE98-699D-548AD23171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55C674-849C-C481-E516-0204421926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76A964-2C47-5AA4-2B8B-84414CF17039}"/>
              </a:ext>
            </a:extLst>
          </p:cNvPr>
          <p:cNvSpPr>
            <a:spLocks noGrp="1"/>
          </p:cNvSpPr>
          <p:nvPr>
            <p:ph type="body" idx="1"/>
          </p:nvPr>
        </p:nvSpPr>
        <p:spPr/>
        <p:txBody>
          <a:bodyPr/>
          <a:lstStyle/>
          <a:p>
            <a:pPr marL="0" marR="91440">
              <a:lnSpc>
                <a:spcPct val="107000"/>
              </a:lnSpc>
              <a:spcAft>
                <a:spcPts val="800"/>
              </a:spcAft>
            </a:pPr>
            <a:r>
              <a:rPr lang="en-US" sz="1800" dirty="0">
                <a:solidFill>
                  <a:srgbClr val="FF0000"/>
                </a:solidFill>
                <a:effectLst/>
                <a:latin typeface="Arial Narrow" panose="020B0606020202030204" pitchFamily="34" charset="0"/>
                <a:ea typeface="Yu Mincho" panose="02020400000000000000" pitchFamily="18" charset="-128"/>
                <a:cs typeface="Calibri" panose="020F0502020204030204" pitchFamily="34" charset="0"/>
              </a:rPr>
              <a:t> </a:t>
            </a:r>
            <a:endParaRPr lang="en-US" sz="1800" dirty="0">
              <a:solidFill>
                <a:srgbClr val="243746"/>
              </a:solidFill>
              <a:effectLst/>
              <a:latin typeface="Arial" panose="020B0604020202020204" pitchFamily="34" charset="0"/>
              <a:ea typeface="Yu Mincho" panose="02020400000000000000" pitchFamily="18" charset="-128"/>
              <a:cs typeface="Calibri" panose="020F0502020204030204" pitchFamily="34" charset="0"/>
            </a:endParaRPr>
          </a:p>
          <a:p>
            <a:r>
              <a:rPr lang="en-US" dirty="0"/>
              <a:t>This standard no longer applies to OBP, OBS, and OMS</a:t>
            </a:r>
          </a:p>
        </p:txBody>
      </p:sp>
      <p:sp>
        <p:nvSpPr>
          <p:cNvPr id="4" name="Slide Number Placeholder 3">
            <a:extLst>
              <a:ext uri="{FF2B5EF4-FFF2-40B4-BE49-F238E27FC236}">
                <a16:creationId xmlns:a16="http://schemas.microsoft.com/office/drawing/2014/main" id="{06AC77C6-BF71-F2CE-12CE-10255251DE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E2567-D6C1-E048-BDEB-6FA0C4CF67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3186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76F277-0A70-A076-2344-3C88CC3E25E9}"/>
              </a:ext>
            </a:extLst>
          </p:cNvPr>
          <p:cNvPicPr>
            <a:picLocks noChangeAspect="1"/>
          </p:cNvPicPr>
          <p:nvPr userDrawn="1"/>
        </p:nvPicPr>
        <p:blipFill>
          <a:blip r:embed="rId2"/>
          <a:srcRect/>
          <a:stretch/>
        </p:blipFill>
        <p:spPr>
          <a:xfrm>
            <a:off x="6349" y="142"/>
            <a:ext cx="12179303" cy="6857715"/>
          </a:xfrm>
          <a:prstGeom prst="rect">
            <a:avLst/>
          </a:prstGeom>
        </p:spPr>
      </p:pic>
    </p:spTree>
    <p:extLst>
      <p:ext uri="{BB962C8B-B14F-4D97-AF65-F5344CB8AC3E}">
        <p14:creationId xmlns:p14="http://schemas.microsoft.com/office/powerpoint/2010/main" val="1558910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3798301-60CA-2AE9-9FA0-BC441245B88A}"/>
              </a:ext>
            </a:extLst>
          </p:cNvPr>
          <p:cNvSpPr/>
          <p:nvPr userDrawn="1"/>
        </p:nvSpPr>
        <p:spPr>
          <a:xfrm>
            <a:off x="2540" y="0"/>
            <a:ext cx="12189460" cy="3883025"/>
          </a:xfrm>
          <a:custGeom>
            <a:avLst/>
            <a:gdLst/>
            <a:ahLst/>
            <a:cxnLst/>
            <a:rect l="l" t="t" r="r" b="b"/>
            <a:pathLst>
              <a:path w="12189460" h="3883025">
                <a:moveTo>
                  <a:pt x="12188952" y="0"/>
                </a:moveTo>
                <a:lnTo>
                  <a:pt x="0" y="0"/>
                </a:lnTo>
                <a:lnTo>
                  <a:pt x="0" y="3882872"/>
                </a:lnTo>
                <a:lnTo>
                  <a:pt x="12188952" y="3882872"/>
                </a:lnTo>
                <a:lnTo>
                  <a:pt x="12188952" y="0"/>
                </a:lnTo>
                <a:close/>
              </a:path>
            </a:pathLst>
          </a:custGeom>
          <a:solidFill>
            <a:srgbClr val="006098"/>
          </a:solidFill>
        </p:spPr>
        <p:txBody>
          <a:bodyPr wrap="square" lIns="0" tIns="0" rIns="0" bIns="0" rtlCol="0"/>
          <a:lstStyle/>
          <a:p>
            <a:endParaRPr dirty="0"/>
          </a:p>
        </p:txBody>
      </p:sp>
      <p:sp>
        <p:nvSpPr>
          <p:cNvPr id="15" name="Holder 3">
            <a:extLst>
              <a:ext uri="{FF2B5EF4-FFF2-40B4-BE49-F238E27FC236}">
                <a16:creationId xmlns:a16="http://schemas.microsoft.com/office/drawing/2014/main" id="{614F1A91-3C6A-4D06-D461-F1D29D13E7A1}"/>
              </a:ext>
            </a:extLst>
          </p:cNvPr>
          <p:cNvSpPr>
            <a:spLocks noGrp="1"/>
          </p:cNvSpPr>
          <p:nvPr>
            <p:ph type="subTitle" idx="4" hasCustomPrompt="1"/>
          </p:nvPr>
        </p:nvSpPr>
        <p:spPr>
          <a:xfrm>
            <a:off x="2160452" y="4836535"/>
            <a:ext cx="1557426" cy="166199"/>
          </a:xfrm>
          <a:prstGeom prst="rect">
            <a:avLst/>
          </a:prstGeom>
        </p:spPr>
        <p:txBody>
          <a:bodyPr wrap="square" lIns="0" tIns="0" rIns="0" bIns="0">
            <a:spAutoFit/>
          </a:bodyPr>
          <a:lstStyle>
            <a:lvl1pPr marL="0" indent="0" algn="ctr">
              <a:buNone/>
              <a:defRPr sz="1200" b="0" i="0">
                <a:solidFill>
                  <a:srgbClr val="243745"/>
                </a:solidFill>
                <a:latin typeface="Arial" panose="020B0604020202020204" pitchFamily="34" charset="0"/>
                <a:cs typeface="Arial" panose="020B0604020202020204" pitchFamily="34" charset="0"/>
              </a:defRPr>
            </a:lvl1pPr>
          </a:lstStyle>
          <a:p>
            <a:r>
              <a:rPr lang="en-US"/>
              <a:t>Click to add text.</a:t>
            </a:r>
            <a:endParaRPr/>
          </a:p>
        </p:txBody>
      </p:sp>
      <p:sp>
        <p:nvSpPr>
          <p:cNvPr id="6" name="object 14">
            <a:extLst>
              <a:ext uri="{FF2B5EF4-FFF2-40B4-BE49-F238E27FC236}">
                <a16:creationId xmlns:a16="http://schemas.microsoft.com/office/drawing/2014/main" id="{691E6B17-A549-E2B3-03F3-2E09B6880A5E}"/>
              </a:ext>
            </a:extLst>
          </p:cNvPr>
          <p:cNvSpPr txBox="1">
            <a:spLocks noGrp="1"/>
          </p:cNvSpPr>
          <p:nvPr>
            <p:ph type="title" hasCustomPrompt="1"/>
          </p:nvPr>
        </p:nvSpPr>
        <p:spPr>
          <a:xfrm>
            <a:off x="4553405" y="372469"/>
            <a:ext cx="3420502" cy="838691"/>
          </a:xfrm>
          <a:prstGeom prst="rect">
            <a:avLst/>
          </a:prstGeom>
        </p:spPr>
        <p:txBody>
          <a:bodyPr vert="horz" wrap="square" lIns="0" tIns="304800" rIns="0" bIns="0" rtlCol="0">
            <a:spAutoFit/>
          </a:bodyPr>
          <a:lstStyle>
            <a:lvl1pPr>
              <a:defRPr spc="0">
                <a:solidFill>
                  <a:schemeClr val="bg1"/>
                </a:solidFill>
              </a:defRPr>
            </a:lvl1pPr>
          </a:lstStyle>
          <a:p>
            <a:pPr algn="ctr">
              <a:lnSpc>
                <a:spcPct val="100000"/>
              </a:lnSpc>
              <a:spcBef>
                <a:spcPts val="2400"/>
              </a:spcBef>
              <a:tabLst>
                <a:tab pos="1107440" algn="l"/>
              </a:tabLst>
            </a:pPr>
            <a:r>
              <a:rPr lang="en-US" spc="-150">
                <a:solidFill>
                  <a:srgbClr val="FFFFFF"/>
                </a:solidFill>
                <a:latin typeface="Arial" panose="020B0604020202020204" pitchFamily="34" charset="0"/>
                <a:cs typeface="Arial" panose="020B0604020202020204" pitchFamily="34" charset="0"/>
              </a:rPr>
              <a:t>TITLE HERE</a:t>
            </a:r>
          </a:p>
        </p:txBody>
      </p:sp>
      <p:sp>
        <p:nvSpPr>
          <p:cNvPr id="9" name="TextBox 8">
            <a:extLst>
              <a:ext uri="{FF2B5EF4-FFF2-40B4-BE49-F238E27FC236}">
                <a16:creationId xmlns:a16="http://schemas.microsoft.com/office/drawing/2014/main" id="{2B6365C7-C0C9-8BBD-F048-B58824F28F59}"/>
              </a:ext>
            </a:extLst>
          </p:cNvPr>
          <p:cNvSpPr txBox="1"/>
          <p:nvPr userDrawn="1"/>
        </p:nvSpPr>
        <p:spPr>
          <a:xfrm>
            <a:off x="4320556" y="1211160"/>
            <a:ext cx="3886200" cy="215444"/>
          </a:xfrm>
          <a:prstGeom prst="rect">
            <a:avLst/>
          </a:prstGeom>
          <a:noFill/>
        </p:spPr>
        <p:txBody>
          <a:bodyPr wrap="square" rtlCol="0">
            <a:spAutoFit/>
          </a:bodyPr>
          <a:lstStyle/>
          <a:p>
            <a:pPr algn="ctr"/>
            <a:r>
              <a:rPr lang="en-US" sz="800" b="0" spc="300" dirty="0">
                <a:solidFill>
                  <a:schemeClr val="bg1"/>
                </a:solidFill>
                <a:latin typeface="Arial" panose="020B0604020202020204" pitchFamily="34" charset="0"/>
                <a:cs typeface="Arial" panose="020B0604020202020204" pitchFamily="34" charset="0"/>
              </a:rPr>
              <a:t>GLOBAL ACCREDITATION AUTHORITY</a:t>
            </a:r>
            <a:endParaRPr lang="en-US" spc="300" dirty="0">
              <a:solidFill>
                <a:schemeClr val="bg1"/>
              </a:solidFill>
            </a:endParaRPr>
          </a:p>
        </p:txBody>
      </p:sp>
      <p:sp>
        <p:nvSpPr>
          <p:cNvPr id="21" name="Content Placeholder 2">
            <a:extLst>
              <a:ext uri="{FF2B5EF4-FFF2-40B4-BE49-F238E27FC236}">
                <a16:creationId xmlns:a16="http://schemas.microsoft.com/office/drawing/2014/main" id="{3F8CEE65-1F0E-B8BA-52CD-134091ADDA22}"/>
              </a:ext>
            </a:extLst>
          </p:cNvPr>
          <p:cNvSpPr>
            <a:spLocks noGrp="1"/>
          </p:cNvSpPr>
          <p:nvPr>
            <p:ph idx="10" hasCustomPrompt="1"/>
          </p:nvPr>
        </p:nvSpPr>
        <p:spPr>
          <a:xfrm>
            <a:off x="2160452" y="2171907"/>
            <a:ext cx="1511409" cy="2172956"/>
          </a:xfrm>
          <a:prstGeom prst="rect">
            <a:avLst/>
          </a:prstGeom>
          <a:solidFill>
            <a:schemeClr val="bg1"/>
          </a:solidFill>
        </p:spPr>
        <p:txBody>
          <a:bodyPr/>
          <a:lstStyle>
            <a:lvl1pPr marL="0" indent="0" algn="ctr">
              <a:lnSpc>
                <a:spcPct val="250000"/>
              </a:lnSpc>
              <a:buNone/>
              <a:defRPr sz="800"/>
            </a:lvl1pPr>
          </a:lstStyle>
          <a:p>
            <a:pPr lvl="0"/>
            <a:r>
              <a:rPr lang="en-US"/>
              <a:t>Infographic</a:t>
            </a:r>
          </a:p>
          <a:p>
            <a:pPr lvl="0"/>
            <a:endParaRPr lang="en-US"/>
          </a:p>
        </p:txBody>
      </p:sp>
      <p:sp>
        <p:nvSpPr>
          <p:cNvPr id="22" name="Content Placeholder 2">
            <a:extLst>
              <a:ext uri="{FF2B5EF4-FFF2-40B4-BE49-F238E27FC236}">
                <a16:creationId xmlns:a16="http://schemas.microsoft.com/office/drawing/2014/main" id="{16E75D03-D102-55AC-9ED8-C92EDC61BD9F}"/>
              </a:ext>
            </a:extLst>
          </p:cNvPr>
          <p:cNvSpPr>
            <a:spLocks noGrp="1"/>
          </p:cNvSpPr>
          <p:nvPr>
            <p:ph idx="11" hasCustomPrompt="1"/>
          </p:nvPr>
        </p:nvSpPr>
        <p:spPr>
          <a:xfrm>
            <a:off x="4320556" y="2171907"/>
            <a:ext cx="1511409" cy="2172956"/>
          </a:xfrm>
          <a:prstGeom prst="rect">
            <a:avLst/>
          </a:prstGeom>
          <a:solidFill>
            <a:schemeClr val="bg1"/>
          </a:solidFill>
        </p:spPr>
        <p:txBody>
          <a:bodyPr/>
          <a:lstStyle>
            <a:lvl1pPr marL="0" indent="0" algn="ctr">
              <a:lnSpc>
                <a:spcPct val="250000"/>
              </a:lnSpc>
              <a:buNone/>
              <a:defRPr sz="800"/>
            </a:lvl1pPr>
          </a:lstStyle>
          <a:p>
            <a:pPr lvl="0"/>
            <a:r>
              <a:rPr lang="en-US"/>
              <a:t>Infographic</a:t>
            </a:r>
          </a:p>
          <a:p>
            <a:pPr lvl="0"/>
            <a:endParaRPr lang="en-US"/>
          </a:p>
        </p:txBody>
      </p:sp>
      <p:sp>
        <p:nvSpPr>
          <p:cNvPr id="23" name="Content Placeholder 2">
            <a:extLst>
              <a:ext uri="{FF2B5EF4-FFF2-40B4-BE49-F238E27FC236}">
                <a16:creationId xmlns:a16="http://schemas.microsoft.com/office/drawing/2014/main" id="{016A1404-809A-05C8-2FD0-13E96798A8F8}"/>
              </a:ext>
            </a:extLst>
          </p:cNvPr>
          <p:cNvSpPr>
            <a:spLocks noGrp="1"/>
          </p:cNvSpPr>
          <p:nvPr>
            <p:ph idx="12" hasCustomPrompt="1"/>
          </p:nvPr>
        </p:nvSpPr>
        <p:spPr>
          <a:xfrm>
            <a:off x="6480660" y="2171907"/>
            <a:ext cx="1511409" cy="2172956"/>
          </a:xfrm>
          <a:prstGeom prst="rect">
            <a:avLst/>
          </a:prstGeom>
          <a:solidFill>
            <a:schemeClr val="bg1"/>
          </a:solidFill>
        </p:spPr>
        <p:txBody>
          <a:bodyPr/>
          <a:lstStyle>
            <a:lvl1pPr marL="0" indent="0" algn="ctr">
              <a:lnSpc>
                <a:spcPct val="250000"/>
              </a:lnSpc>
              <a:buNone/>
              <a:defRPr sz="800"/>
            </a:lvl1pPr>
          </a:lstStyle>
          <a:p>
            <a:pPr lvl="0"/>
            <a:r>
              <a:rPr lang="en-US"/>
              <a:t>Infographic</a:t>
            </a:r>
          </a:p>
          <a:p>
            <a:pPr lvl="0"/>
            <a:endParaRPr lang="en-US"/>
          </a:p>
        </p:txBody>
      </p:sp>
      <p:sp>
        <p:nvSpPr>
          <p:cNvPr id="24" name="Content Placeholder 2">
            <a:extLst>
              <a:ext uri="{FF2B5EF4-FFF2-40B4-BE49-F238E27FC236}">
                <a16:creationId xmlns:a16="http://schemas.microsoft.com/office/drawing/2014/main" id="{56E5D118-0CBF-9451-731D-EE18D90A5E26}"/>
              </a:ext>
            </a:extLst>
          </p:cNvPr>
          <p:cNvSpPr>
            <a:spLocks noGrp="1"/>
          </p:cNvSpPr>
          <p:nvPr>
            <p:ph idx="13" hasCustomPrompt="1"/>
          </p:nvPr>
        </p:nvSpPr>
        <p:spPr>
          <a:xfrm>
            <a:off x="8640765" y="2171907"/>
            <a:ext cx="1511409" cy="2172956"/>
          </a:xfrm>
          <a:prstGeom prst="rect">
            <a:avLst/>
          </a:prstGeom>
          <a:solidFill>
            <a:schemeClr val="bg1"/>
          </a:solidFill>
        </p:spPr>
        <p:txBody>
          <a:bodyPr/>
          <a:lstStyle>
            <a:lvl1pPr marL="0" indent="0" algn="ctr">
              <a:lnSpc>
                <a:spcPct val="250000"/>
              </a:lnSpc>
              <a:buNone/>
              <a:defRPr sz="800"/>
            </a:lvl1pPr>
          </a:lstStyle>
          <a:p>
            <a:pPr lvl="0"/>
            <a:r>
              <a:rPr lang="en-US"/>
              <a:t>Infographic</a:t>
            </a:r>
          </a:p>
          <a:p>
            <a:pPr lvl="0"/>
            <a:endParaRPr lang="en-US"/>
          </a:p>
        </p:txBody>
      </p:sp>
      <p:sp>
        <p:nvSpPr>
          <p:cNvPr id="2" name="Footer Placeholder 1">
            <a:extLst>
              <a:ext uri="{FF2B5EF4-FFF2-40B4-BE49-F238E27FC236}">
                <a16:creationId xmlns:a16="http://schemas.microsoft.com/office/drawing/2014/main" id="{ECDE1576-87A4-2B73-B51D-EEA7EBF95CD8}"/>
              </a:ext>
            </a:extLst>
          </p:cNvPr>
          <p:cNvSpPr>
            <a:spLocks noGrp="1"/>
          </p:cNvSpPr>
          <p:nvPr>
            <p:ph type="ftr" sz="quarter" idx="14"/>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4" name="Text Placeholder 5">
            <a:extLst>
              <a:ext uri="{FF2B5EF4-FFF2-40B4-BE49-F238E27FC236}">
                <a16:creationId xmlns:a16="http://schemas.microsoft.com/office/drawing/2014/main" id="{84C98517-AC08-1A8C-3381-03FAC17B0877}"/>
              </a:ext>
            </a:extLst>
          </p:cNvPr>
          <p:cNvSpPr>
            <a:spLocks noGrp="1"/>
          </p:cNvSpPr>
          <p:nvPr>
            <p:ph type="body" sz="quarter" idx="15" hasCustomPrompt="1"/>
          </p:nvPr>
        </p:nvSpPr>
        <p:spPr>
          <a:xfrm>
            <a:off x="2242024" y="4456040"/>
            <a:ext cx="1348264" cy="305560"/>
          </a:xfrm>
          <a:prstGeom prst="rect">
            <a:avLst/>
          </a:prstGeom>
          <a:noFill/>
        </p:spPr>
        <p:txBody>
          <a:bodyPr/>
          <a:lstStyle>
            <a:lvl1pPr marL="0" indent="0" algn="ctr">
              <a:buNone/>
              <a:defRPr sz="1600" b="1" i="0">
                <a:solidFill>
                  <a:srgbClr val="243745"/>
                </a:solidFill>
                <a:latin typeface="Arial" panose="020B0604020202020204" pitchFamily="34" charset="0"/>
                <a:cs typeface="Arial" panose="020B0604020202020204" pitchFamily="34" charset="0"/>
              </a:defRPr>
            </a:lvl1pPr>
          </a:lstStyle>
          <a:p>
            <a:pPr lvl="0"/>
            <a:r>
              <a:rPr lang="en-US"/>
              <a:t>Title Here</a:t>
            </a:r>
          </a:p>
        </p:txBody>
      </p:sp>
      <p:sp>
        <p:nvSpPr>
          <p:cNvPr id="10" name="Text Placeholder 5">
            <a:extLst>
              <a:ext uri="{FF2B5EF4-FFF2-40B4-BE49-F238E27FC236}">
                <a16:creationId xmlns:a16="http://schemas.microsoft.com/office/drawing/2014/main" id="{12093B86-53D5-F982-3B6F-FC966C6FBF75}"/>
              </a:ext>
            </a:extLst>
          </p:cNvPr>
          <p:cNvSpPr>
            <a:spLocks noGrp="1"/>
          </p:cNvSpPr>
          <p:nvPr>
            <p:ph type="body" sz="quarter" idx="16" hasCustomPrompt="1"/>
          </p:nvPr>
        </p:nvSpPr>
        <p:spPr>
          <a:xfrm>
            <a:off x="4356111" y="4475548"/>
            <a:ext cx="1348264" cy="305560"/>
          </a:xfrm>
          <a:prstGeom prst="rect">
            <a:avLst/>
          </a:prstGeom>
          <a:noFill/>
        </p:spPr>
        <p:txBody>
          <a:bodyPr/>
          <a:lstStyle>
            <a:lvl1pPr marL="0" indent="0" algn="ctr">
              <a:buNone/>
              <a:defRPr sz="1600" b="1" i="0">
                <a:solidFill>
                  <a:srgbClr val="243745"/>
                </a:solidFill>
                <a:latin typeface="Arial" panose="020B0604020202020204" pitchFamily="34" charset="0"/>
                <a:cs typeface="Arial" panose="020B0604020202020204" pitchFamily="34" charset="0"/>
              </a:defRPr>
            </a:lvl1pPr>
          </a:lstStyle>
          <a:p>
            <a:pPr lvl="0"/>
            <a:r>
              <a:rPr lang="en-US"/>
              <a:t>Title Here</a:t>
            </a:r>
          </a:p>
        </p:txBody>
      </p:sp>
      <p:sp>
        <p:nvSpPr>
          <p:cNvPr id="13" name="Text Placeholder 12">
            <a:extLst>
              <a:ext uri="{FF2B5EF4-FFF2-40B4-BE49-F238E27FC236}">
                <a16:creationId xmlns:a16="http://schemas.microsoft.com/office/drawing/2014/main" id="{2F9E1192-898C-26B4-6219-7919B8C80880}"/>
              </a:ext>
            </a:extLst>
          </p:cNvPr>
          <p:cNvSpPr>
            <a:spLocks noGrp="1"/>
          </p:cNvSpPr>
          <p:nvPr>
            <p:ph type="body" sz="quarter" idx="17" hasCustomPrompt="1"/>
          </p:nvPr>
        </p:nvSpPr>
        <p:spPr>
          <a:xfrm>
            <a:off x="4215276" y="4837634"/>
            <a:ext cx="1731963" cy="165100"/>
          </a:xfrm>
          <a:prstGeom prst="rect">
            <a:avLst/>
          </a:prstGeom>
        </p:spPr>
        <p:txBody>
          <a:bodyPr/>
          <a:lstStyle>
            <a:lvl1pPr marL="0" indent="0" algn="ctr">
              <a:buNone/>
              <a:defRPr sz="1200"/>
            </a:lvl1pPr>
          </a:lstStyle>
          <a:p>
            <a:pPr lvl="0"/>
            <a:r>
              <a:rPr lang="en-US"/>
              <a:t>Click to add text.</a:t>
            </a:r>
          </a:p>
        </p:txBody>
      </p:sp>
      <p:sp>
        <p:nvSpPr>
          <p:cNvPr id="14" name="Text Placeholder 5">
            <a:extLst>
              <a:ext uri="{FF2B5EF4-FFF2-40B4-BE49-F238E27FC236}">
                <a16:creationId xmlns:a16="http://schemas.microsoft.com/office/drawing/2014/main" id="{0B0594A9-D82A-5C8D-C733-826E45628B6D}"/>
              </a:ext>
            </a:extLst>
          </p:cNvPr>
          <p:cNvSpPr>
            <a:spLocks noGrp="1"/>
          </p:cNvSpPr>
          <p:nvPr>
            <p:ph type="body" sz="quarter" idx="18" hasCustomPrompt="1"/>
          </p:nvPr>
        </p:nvSpPr>
        <p:spPr>
          <a:xfrm>
            <a:off x="6562232" y="4475548"/>
            <a:ext cx="1348264" cy="305560"/>
          </a:xfrm>
          <a:prstGeom prst="rect">
            <a:avLst/>
          </a:prstGeom>
          <a:noFill/>
        </p:spPr>
        <p:txBody>
          <a:bodyPr/>
          <a:lstStyle>
            <a:lvl1pPr marL="0" indent="0" algn="ctr">
              <a:buNone/>
              <a:defRPr sz="1600" b="1" i="0">
                <a:solidFill>
                  <a:srgbClr val="243745"/>
                </a:solidFill>
                <a:latin typeface="Arial" panose="020B0604020202020204" pitchFamily="34" charset="0"/>
                <a:cs typeface="Arial" panose="020B0604020202020204" pitchFamily="34" charset="0"/>
              </a:defRPr>
            </a:lvl1pPr>
          </a:lstStyle>
          <a:p>
            <a:pPr lvl="0"/>
            <a:r>
              <a:rPr lang="en-US"/>
              <a:t>Title Here</a:t>
            </a:r>
          </a:p>
        </p:txBody>
      </p:sp>
      <p:sp>
        <p:nvSpPr>
          <p:cNvPr id="17" name="Text Placeholder 12">
            <a:extLst>
              <a:ext uri="{FF2B5EF4-FFF2-40B4-BE49-F238E27FC236}">
                <a16:creationId xmlns:a16="http://schemas.microsoft.com/office/drawing/2014/main" id="{A3BBFB46-F6B2-1B36-FF51-6318E0473AA1}"/>
              </a:ext>
            </a:extLst>
          </p:cNvPr>
          <p:cNvSpPr>
            <a:spLocks noGrp="1"/>
          </p:cNvSpPr>
          <p:nvPr>
            <p:ph type="body" sz="quarter" idx="19" hasCustomPrompt="1"/>
          </p:nvPr>
        </p:nvSpPr>
        <p:spPr>
          <a:xfrm>
            <a:off x="6421397" y="4837634"/>
            <a:ext cx="1731963" cy="165100"/>
          </a:xfrm>
          <a:prstGeom prst="rect">
            <a:avLst/>
          </a:prstGeom>
        </p:spPr>
        <p:txBody>
          <a:bodyPr/>
          <a:lstStyle>
            <a:lvl1pPr marL="0" indent="0" algn="ctr">
              <a:buNone/>
              <a:defRPr sz="1200"/>
            </a:lvl1pPr>
          </a:lstStyle>
          <a:p>
            <a:pPr lvl="0"/>
            <a:r>
              <a:rPr lang="en-US"/>
              <a:t>Click to add text.</a:t>
            </a:r>
          </a:p>
        </p:txBody>
      </p:sp>
      <p:sp>
        <p:nvSpPr>
          <p:cNvPr id="18" name="Text Placeholder 5">
            <a:extLst>
              <a:ext uri="{FF2B5EF4-FFF2-40B4-BE49-F238E27FC236}">
                <a16:creationId xmlns:a16="http://schemas.microsoft.com/office/drawing/2014/main" id="{0BB5E7ED-D75A-C045-595C-1002B554AACE}"/>
              </a:ext>
            </a:extLst>
          </p:cNvPr>
          <p:cNvSpPr>
            <a:spLocks noGrp="1"/>
          </p:cNvSpPr>
          <p:nvPr>
            <p:ph type="body" sz="quarter" idx="20" hasCustomPrompt="1"/>
          </p:nvPr>
        </p:nvSpPr>
        <p:spPr>
          <a:xfrm>
            <a:off x="8744077" y="4475548"/>
            <a:ext cx="1348264" cy="305560"/>
          </a:xfrm>
          <a:prstGeom prst="rect">
            <a:avLst/>
          </a:prstGeom>
          <a:noFill/>
        </p:spPr>
        <p:txBody>
          <a:bodyPr/>
          <a:lstStyle>
            <a:lvl1pPr marL="0" indent="0" algn="ctr">
              <a:buNone/>
              <a:defRPr sz="1600" b="1" i="0">
                <a:solidFill>
                  <a:srgbClr val="243745"/>
                </a:solidFill>
                <a:latin typeface="Arial" panose="020B0604020202020204" pitchFamily="34" charset="0"/>
                <a:cs typeface="Arial" panose="020B0604020202020204" pitchFamily="34" charset="0"/>
              </a:defRPr>
            </a:lvl1pPr>
          </a:lstStyle>
          <a:p>
            <a:pPr lvl="0"/>
            <a:r>
              <a:rPr lang="en-US"/>
              <a:t>Title Here</a:t>
            </a:r>
          </a:p>
        </p:txBody>
      </p:sp>
      <p:sp>
        <p:nvSpPr>
          <p:cNvPr id="19" name="Text Placeholder 12">
            <a:extLst>
              <a:ext uri="{FF2B5EF4-FFF2-40B4-BE49-F238E27FC236}">
                <a16:creationId xmlns:a16="http://schemas.microsoft.com/office/drawing/2014/main" id="{A9DC2DF0-0579-BE66-DB23-68BF3B1FCF6E}"/>
              </a:ext>
            </a:extLst>
          </p:cNvPr>
          <p:cNvSpPr>
            <a:spLocks noGrp="1"/>
          </p:cNvSpPr>
          <p:nvPr>
            <p:ph type="body" sz="quarter" idx="21" hasCustomPrompt="1"/>
          </p:nvPr>
        </p:nvSpPr>
        <p:spPr>
          <a:xfrm>
            <a:off x="8603242" y="4837634"/>
            <a:ext cx="1731963" cy="165100"/>
          </a:xfrm>
          <a:prstGeom prst="rect">
            <a:avLst/>
          </a:prstGeom>
        </p:spPr>
        <p:txBody>
          <a:bodyPr/>
          <a:lstStyle>
            <a:lvl1pPr marL="0" indent="0" algn="ctr">
              <a:buNone/>
              <a:defRPr sz="1200"/>
            </a:lvl1pPr>
          </a:lstStyle>
          <a:p>
            <a:pPr lvl="0"/>
            <a:r>
              <a:rPr lang="en-US"/>
              <a:t>Click to add text.</a:t>
            </a:r>
          </a:p>
        </p:txBody>
      </p:sp>
    </p:spTree>
    <p:extLst>
      <p:ext uri="{BB962C8B-B14F-4D97-AF65-F5344CB8AC3E}">
        <p14:creationId xmlns:p14="http://schemas.microsoft.com/office/powerpoint/2010/main" val="2943511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FA5929-36D2-5526-2A28-EC22596CCBFA}"/>
              </a:ext>
            </a:extLst>
          </p:cNvPr>
          <p:cNvSpPr/>
          <p:nvPr userDrawn="1"/>
        </p:nvSpPr>
        <p:spPr>
          <a:xfrm>
            <a:off x="429371" y="0"/>
            <a:ext cx="3840481" cy="5351228"/>
          </a:xfrm>
          <a:prstGeom prst="rect">
            <a:avLst/>
          </a:prstGeom>
          <a:solidFill>
            <a:srgbClr val="2437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2">
            <a:extLst>
              <a:ext uri="{FF2B5EF4-FFF2-40B4-BE49-F238E27FC236}">
                <a16:creationId xmlns:a16="http://schemas.microsoft.com/office/drawing/2014/main" id="{4A0178F2-8C1D-0A49-8679-023842A686CE}"/>
              </a:ext>
            </a:extLst>
          </p:cNvPr>
          <p:cNvSpPr>
            <a:spLocks noGrp="1"/>
          </p:cNvSpPr>
          <p:nvPr>
            <p:ph type="pic" idx="12"/>
          </p:nvPr>
        </p:nvSpPr>
        <p:spPr>
          <a:xfrm>
            <a:off x="5219982" y="1637969"/>
            <a:ext cx="2620005" cy="2822713"/>
          </a:xfrm>
          <a:prstGeom prst="rect">
            <a:avLst/>
          </a:prstGeom>
        </p:spPr>
        <p:txBody>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 name="Picture Placeholder 2">
            <a:extLst>
              <a:ext uri="{FF2B5EF4-FFF2-40B4-BE49-F238E27FC236}">
                <a16:creationId xmlns:a16="http://schemas.microsoft.com/office/drawing/2014/main" id="{3E852325-80B4-DF49-BF22-3D51400CCD7A}"/>
              </a:ext>
            </a:extLst>
          </p:cNvPr>
          <p:cNvSpPr>
            <a:spLocks noGrp="1"/>
          </p:cNvSpPr>
          <p:nvPr>
            <p:ph type="pic" idx="13"/>
          </p:nvPr>
        </p:nvSpPr>
        <p:spPr>
          <a:xfrm>
            <a:off x="8790117" y="1637969"/>
            <a:ext cx="2620005" cy="2822713"/>
          </a:xfrm>
          <a:prstGeom prst="rect">
            <a:avLst/>
          </a:prstGeom>
        </p:spPr>
        <p:txBody>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Footer Placeholder 1">
            <a:extLst>
              <a:ext uri="{FF2B5EF4-FFF2-40B4-BE49-F238E27FC236}">
                <a16:creationId xmlns:a16="http://schemas.microsoft.com/office/drawing/2014/main" id="{26C2A849-1BB0-0F04-01C5-B5DCC61FAC41}"/>
              </a:ext>
            </a:extLst>
          </p:cNvPr>
          <p:cNvSpPr>
            <a:spLocks noGrp="1"/>
          </p:cNvSpPr>
          <p:nvPr>
            <p:ph type="ftr" sz="quarter" idx="14"/>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8" name="Text Placeholder 7">
            <a:extLst>
              <a:ext uri="{FF2B5EF4-FFF2-40B4-BE49-F238E27FC236}">
                <a16:creationId xmlns:a16="http://schemas.microsoft.com/office/drawing/2014/main" id="{29AB8DA9-58C6-DE21-E851-ECAE69401121}"/>
              </a:ext>
            </a:extLst>
          </p:cNvPr>
          <p:cNvSpPr>
            <a:spLocks noGrp="1"/>
          </p:cNvSpPr>
          <p:nvPr>
            <p:ph type="body" sz="quarter" idx="15" hasCustomPrompt="1"/>
          </p:nvPr>
        </p:nvSpPr>
        <p:spPr>
          <a:xfrm>
            <a:off x="914400" y="1157288"/>
            <a:ext cx="2711450" cy="1181100"/>
          </a:xfrm>
          <a:prstGeom prst="rect">
            <a:avLst/>
          </a:prstGeom>
        </p:spPr>
        <p:txBody>
          <a:bodyPr/>
          <a:lstStyle>
            <a:lvl1pPr marL="0" indent="0">
              <a:buNone/>
              <a:defRPr sz="3450" b="1" i="0">
                <a:solidFill>
                  <a:schemeClr val="bg1"/>
                </a:solidFill>
                <a:latin typeface="Arial" panose="020B0604020202020204" pitchFamily="34" charset="0"/>
                <a:cs typeface="Arial" panose="020B0604020202020204" pitchFamily="34" charset="0"/>
              </a:defRPr>
            </a:lvl1pPr>
          </a:lstStyle>
          <a:p>
            <a:pPr lvl="0"/>
            <a:r>
              <a:rPr lang="en-US"/>
              <a:t>TITLE HERE</a:t>
            </a:r>
          </a:p>
        </p:txBody>
      </p:sp>
      <p:sp>
        <p:nvSpPr>
          <p:cNvPr id="10" name="Text Placeholder 9">
            <a:extLst>
              <a:ext uri="{FF2B5EF4-FFF2-40B4-BE49-F238E27FC236}">
                <a16:creationId xmlns:a16="http://schemas.microsoft.com/office/drawing/2014/main" id="{32B70CD6-FDC0-0D70-71EE-C43CB094621A}"/>
              </a:ext>
            </a:extLst>
          </p:cNvPr>
          <p:cNvSpPr>
            <a:spLocks noGrp="1"/>
          </p:cNvSpPr>
          <p:nvPr>
            <p:ph type="body" sz="quarter" idx="16" hasCustomPrompt="1"/>
          </p:nvPr>
        </p:nvSpPr>
        <p:spPr>
          <a:xfrm>
            <a:off x="914400" y="2338388"/>
            <a:ext cx="2711450" cy="1090612"/>
          </a:xfrm>
          <a:prstGeom prst="rect">
            <a:avLst/>
          </a:prstGeom>
        </p:spPr>
        <p:txBody>
          <a:bodyPr/>
          <a:lstStyle>
            <a:lvl1pPr marL="0" indent="0">
              <a:buNone/>
              <a:defRPr sz="1600">
                <a:solidFill>
                  <a:schemeClr val="bg1"/>
                </a:solidFill>
              </a:defRPr>
            </a:lvl1pPr>
          </a:lstStyle>
          <a:p>
            <a:pPr lvl="0"/>
            <a:r>
              <a:rPr lang="en-US"/>
              <a:t>Click to add text.</a:t>
            </a:r>
          </a:p>
        </p:txBody>
      </p:sp>
    </p:spTree>
    <p:extLst>
      <p:ext uri="{BB962C8B-B14F-4D97-AF65-F5344CB8AC3E}">
        <p14:creationId xmlns:p14="http://schemas.microsoft.com/office/powerpoint/2010/main" val="2336957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615B-AC76-3CA0-BE40-CDECD805AAA9}"/>
              </a:ext>
            </a:extLst>
          </p:cNvPr>
          <p:cNvSpPr>
            <a:spLocks noGrp="1"/>
          </p:cNvSpPr>
          <p:nvPr>
            <p:ph type="title"/>
          </p:nvPr>
        </p:nvSpPr>
        <p:spPr>
          <a:xfrm>
            <a:off x="838200" y="365125"/>
            <a:ext cx="10515600" cy="1325563"/>
          </a:xfrm>
          <a:prstGeom prst="rect">
            <a:avLst/>
          </a:prstGeom>
        </p:spPr>
        <p:txBody>
          <a:bodyPr/>
          <a:lstStyle>
            <a:lvl1pPr>
              <a:defRPr>
                <a:solidFill>
                  <a:srgbClr val="243745"/>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EEA287-6D7E-E554-25D7-5E530EF11A9A}"/>
              </a:ext>
            </a:extLst>
          </p:cNvPr>
          <p:cNvSpPr>
            <a:spLocks noGrp="1"/>
          </p:cNvSpPr>
          <p:nvPr>
            <p:ph idx="1"/>
          </p:nvPr>
        </p:nvSpPr>
        <p:spPr>
          <a:xfrm>
            <a:off x="838200" y="1825625"/>
            <a:ext cx="10515600" cy="4351338"/>
          </a:xfrm>
          <a:prstGeom prst="rect">
            <a:avLst/>
          </a:prstGeom>
        </p:spPr>
        <p:txBody>
          <a:bodyPr/>
          <a:lstStyle>
            <a:lvl1pPr>
              <a:defRPr>
                <a:solidFill>
                  <a:srgbClr val="243745"/>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6E8066F2-DDA1-0F03-29E2-5B73849B116B}"/>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Tree>
    <p:extLst>
      <p:ext uri="{BB962C8B-B14F-4D97-AF65-F5344CB8AC3E}">
        <p14:creationId xmlns:p14="http://schemas.microsoft.com/office/powerpoint/2010/main" val="3705546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0" name="Picture 9" descr="Graphical user interface, application&#10;&#10;Description automatically generated">
            <a:extLst>
              <a:ext uri="{FF2B5EF4-FFF2-40B4-BE49-F238E27FC236}">
                <a16:creationId xmlns:a16="http://schemas.microsoft.com/office/drawing/2014/main" id="{F7620A27-2F1C-BA52-7D4E-A9D0CC1052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0"/>
            <a:ext cx="12185650" cy="6861574"/>
          </a:xfrm>
          <a:prstGeom prst="rect">
            <a:avLst/>
          </a:prstGeom>
        </p:spPr>
      </p:pic>
    </p:spTree>
    <p:extLst>
      <p:ext uri="{BB962C8B-B14F-4D97-AF65-F5344CB8AC3E}">
        <p14:creationId xmlns:p14="http://schemas.microsoft.com/office/powerpoint/2010/main" val="3636205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descr="Graphical user interface&#10;&#10;Description automatically generated with medium confidence">
            <a:extLst>
              <a:ext uri="{FF2B5EF4-FFF2-40B4-BE49-F238E27FC236}">
                <a16:creationId xmlns:a16="http://schemas.microsoft.com/office/drawing/2014/main" id="{4676F277-0A70-A076-2344-3C88CC3E25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49" y="0"/>
            <a:ext cx="12179303" cy="6858000"/>
          </a:xfrm>
          <a:prstGeom prst="rect">
            <a:avLst/>
          </a:prstGeom>
        </p:spPr>
      </p:pic>
    </p:spTree>
    <p:extLst>
      <p:ext uri="{BB962C8B-B14F-4D97-AF65-F5344CB8AC3E}">
        <p14:creationId xmlns:p14="http://schemas.microsoft.com/office/powerpoint/2010/main" val="197106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B60D8-AACB-9163-0880-41CF0F1235F1}"/>
              </a:ext>
            </a:extLst>
          </p:cNvPr>
          <p:cNvSpPr>
            <a:spLocks noGrp="1"/>
          </p:cNvSpPr>
          <p:nvPr>
            <p:ph type="title"/>
          </p:nvPr>
        </p:nvSpPr>
        <p:spPr>
          <a:xfrm>
            <a:off x="831850" y="1709738"/>
            <a:ext cx="10515600" cy="2852737"/>
          </a:xfrm>
          <a:prstGeom prst="rect">
            <a:avLst/>
          </a:prstGeom>
        </p:spPr>
        <p:txBody>
          <a:bodyPr anchor="b"/>
          <a:lstStyle>
            <a:lvl1pPr>
              <a:defRPr sz="6000">
                <a:solidFill>
                  <a:srgbClr val="243745"/>
                </a:solidFill>
              </a:defRPr>
            </a:lvl1pPr>
          </a:lstStyle>
          <a:p>
            <a:r>
              <a:rPr lang="en-US"/>
              <a:t>Click to edit Master title style</a:t>
            </a:r>
          </a:p>
        </p:txBody>
      </p:sp>
      <p:sp>
        <p:nvSpPr>
          <p:cNvPr id="3" name="Text Placeholder 2">
            <a:extLst>
              <a:ext uri="{FF2B5EF4-FFF2-40B4-BE49-F238E27FC236}">
                <a16:creationId xmlns:a16="http://schemas.microsoft.com/office/drawing/2014/main" id="{8F0DFA45-857E-377D-200E-B071779AA21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rgbClr val="0070C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Footer Placeholder 3">
            <a:extLst>
              <a:ext uri="{FF2B5EF4-FFF2-40B4-BE49-F238E27FC236}">
                <a16:creationId xmlns:a16="http://schemas.microsoft.com/office/drawing/2014/main" id="{7A44ADA6-E3B8-CAAD-1833-56AB9BB92D8B}"/>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Tree>
    <p:extLst>
      <p:ext uri="{BB962C8B-B14F-4D97-AF65-F5344CB8AC3E}">
        <p14:creationId xmlns:p14="http://schemas.microsoft.com/office/powerpoint/2010/main" val="2032910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F664D436-82DD-5C3C-E39E-C12682862BD1}"/>
              </a:ext>
            </a:extLst>
          </p:cNvPr>
          <p:cNvSpPr>
            <a:spLocks noGrp="1"/>
          </p:cNvSpPr>
          <p:nvPr>
            <p:ph type="pic" idx="1"/>
          </p:nvPr>
        </p:nvSpPr>
        <p:spPr>
          <a:xfrm>
            <a:off x="6096000" y="0"/>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object 3">
            <a:extLst>
              <a:ext uri="{FF2B5EF4-FFF2-40B4-BE49-F238E27FC236}">
                <a16:creationId xmlns:a16="http://schemas.microsoft.com/office/drawing/2014/main" id="{4DB25E83-83A5-BAC8-2F07-F33A0B32ECA5}"/>
              </a:ext>
            </a:extLst>
          </p:cNvPr>
          <p:cNvSpPr/>
          <p:nvPr userDrawn="1"/>
        </p:nvSpPr>
        <p:spPr>
          <a:xfrm>
            <a:off x="5089194" y="0"/>
            <a:ext cx="993140" cy="3016250"/>
          </a:xfrm>
          <a:custGeom>
            <a:avLst/>
            <a:gdLst/>
            <a:ahLst/>
            <a:cxnLst/>
            <a:rect l="l" t="t" r="r" b="b"/>
            <a:pathLst>
              <a:path w="993139" h="3016250">
                <a:moveTo>
                  <a:pt x="0" y="3015830"/>
                </a:moveTo>
                <a:lnTo>
                  <a:pt x="992720" y="3015830"/>
                </a:lnTo>
                <a:lnTo>
                  <a:pt x="992720" y="0"/>
                </a:lnTo>
                <a:lnTo>
                  <a:pt x="0" y="0"/>
                </a:lnTo>
                <a:lnTo>
                  <a:pt x="0" y="3015830"/>
                </a:lnTo>
                <a:close/>
              </a:path>
            </a:pathLst>
          </a:custGeom>
          <a:solidFill>
            <a:srgbClr val="243745"/>
          </a:solidFill>
        </p:spPr>
        <p:txBody>
          <a:bodyPr wrap="square" lIns="0" tIns="0" rIns="0" bIns="0" rtlCol="0"/>
          <a:lstStyle/>
          <a:p>
            <a:endParaRPr dirty="0"/>
          </a:p>
        </p:txBody>
      </p:sp>
      <p:sp>
        <p:nvSpPr>
          <p:cNvPr id="10" name="object 6">
            <a:extLst>
              <a:ext uri="{FF2B5EF4-FFF2-40B4-BE49-F238E27FC236}">
                <a16:creationId xmlns:a16="http://schemas.microsoft.com/office/drawing/2014/main" id="{12CD0DC8-195B-2CB9-3171-43102037ABDE}"/>
              </a:ext>
            </a:extLst>
          </p:cNvPr>
          <p:cNvSpPr/>
          <p:nvPr userDrawn="1"/>
        </p:nvSpPr>
        <p:spPr>
          <a:xfrm>
            <a:off x="918972" y="3907535"/>
            <a:ext cx="1200150" cy="25400"/>
          </a:xfrm>
          <a:custGeom>
            <a:avLst/>
            <a:gdLst/>
            <a:ahLst/>
            <a:cxnLst/>
            <a:rect l="l" t="t" r="r" b="b"/>
            <a:pathLst>
              <a:path w="1200150" h="25400">
                <a:moveTo>
                  <a:pt x="1200150" y="0"/>
                </a:moveTo>
                <a:lnTo>
                  <a:pt x="0" y="0"/>
                </a:lnTo>
                <a:lnTo>
                  <a:pt x="0" y="25400"/>
                </a:lnTo>
                <a:lnTo>
                  <a:pt x="1200150" y="25400"/>
                </a:lnTo>
                <a:lnTo>
                  <a:pt x="1200150" y="0"/>
                </a:lnTo>
                <a:close/>
              </a:path>
            </a:pathLst>
          </a:custGeom>
          <a:solidFill>
            <a:srgbClr val="A7A9AC"/>
          </a:solidFill>
        </p:spPr>
        <p:txBody>
          <a:bodyPr wrap="square" lIns="0" tIns="0" rIns="0" bIns="0" rtlCol="0"/>
          <a:lstStyle/>
          <a:p>
            <a:endParaRPr dirty="0"/>
          </a:p>
        </p:txBody>
      </p:sp>
      <p:sp>
        <p:nvSpPr>
          <p:cNvPr id="11" name="object 7">
            <a:extLst>
              <a:ext uri="{FF2B5EF4-FFF2-40B4-BE49-F238E27FC236}">
                <a16:creationId xmlns:a16="http://schemas.microsoft.com/office/drawing/2014/main" id="{BC2F7C4D-848E-2F61-670E-AAB598DFCDA5}"/>
              </a:ext>
            </a:extLst>
          </p:cNvPr>
          <p:cNvSpPr txBox="1">
            <a:spLocks noGrp="1"/>
          </p:cNvSpPr>
          <p:nvPr>
            <p:ph type="title" hasCustomPrompt="1"/>
          </p:nvPr>
        </p:nvSpPr>
        <p:spPr>
          <a:xfrm>
            <a:off x="906272" y="2590617"/>
            <a:ext cx="3778125" cy="1010533"/>
          </a:xfrm>
          <a:prstGeom prst="rect">
            <a:avLst/>
          </a:prstGeom>
        </p:spPr>
        <p:txBody>
          <a:bodyPr vert="horz" wrap="square" lIns="0" tIns="304800" rIns="0" bIns="0" rtlCol="0">
            <a:spAutoFit/>
          </a:bodyPr>
          <a:lstStyle>
            <a:lvl1pPr>
              <a:defRPr spc="300">
                <a:solidFill>
                  <a:srgbClr val="243745"/>
                </a:solidFill>
              </a:defRPr>
            </a:lvl1pPr>
          </a:lstStyle>
          <a:p>
            <a:pPr marL="12700">
              <a:lnSpc>
                <a:spcPct val="100000"/>
              </a:lnSpc>
              <a:spcBef>
                <a:spcPts val="2400"/>
              </a:spcBef>
              <a:tabLst>
                <a:tab pos="1705610" algn="l"/>
              </a:tabLst>
            </a:pPr>
            <a:r>
              <a:rPr lang="en-US" spc="-150">
                <a:latin typeface="Arial" panose="020B0604020202020204" pitchFamily="34" charset="0"/>
                <a:cs typeface="Arial" panose="020B0604020202020204" pitchFamily="34" charset="0"/>
              </a:rPr>
              <a:t>ABOUT </a:t>
            </a:r>
            <a:r>
              <a:rPr lang="en-US" spc="-150">
                <a:solidFill>
                  <a:srgbClr val="006098"/>
                </a:solidFill>
                <a:latin typeface="Arial" panose="020B0604020202020204" pitchFamily="34" charset="0"/>
                <a:cs typeface="Arial" panose="020B0604020202020204" pitchFamily="34" charset="0"/>
              </a:rPr>
              <a:t>US</a:t>
            </a:r>
            <a:endParaRPr spc="-150">
              <a:solidFill>
                <a:srgbClr val="006098"/>
              </a:solidFill>
              <a:latin typeface="Arial" panose="020B0604020202020204" pitchFamily="34" charset="0"/>
              <a:cs typeface="Arial" panose="020B0604020202020204" pitchFamily="34" charset="0"/>
            </a:endParaRPr>
          </a:p>
          <a:p>
            <a:pPr marL="12700">
              <a:lnSpc>
                <a:spcPct val="100000"/>
              </a:lnSpc>
              <a:spcBef>
                <a:spcPts val="450"/>
              </a:spcBef>
            </a:pPr>
            <a:r>
              <a:rPr lang="en-US" sz="700" b="0">
                <a:solidFill>
                  <a:srgbClr val="231F20"/>
                </a:solidFill>
                <a:latin typeface="Arial" panose="020B0604020202020204" pitchFamily="34" charset="0"/>
                <a:cs typeface="Arial" panose="020B0604020202020204" pitchFamily="34" charset="0"/>
              </a:rPr>
              <a:t>GLOBAL ACCREDITATION AUTHORITY</a:t>
            </a:r>
            <a:endParaRPr sz="700" b="0">
              <a:latin typeface="Arial" panose="020B0604020202020204" pitchFamily="34" charset="0"/>
              <a:cs typeface="Arial" panose="020B0604020202020204" pitchFamily="34" charset="0"/>
            </a:endParaRPr>
          </a:p>
        </p:txBody>
      </p:sp>
      <p:sp>
        <p:nvSpPr>
          <p:cNvPr id="12" name="object 8">
            <a:extLst>
              <a:ext uri="{FF2B5EF4-FFF2-40B4-BE49-F238E27FC236}">
                <a16:creationId xmlns:a16="http://schemas.microsoft.com/office/drawing/2014/main" id="{3E1A4DD5-C8AD-AEC6-4212-424EDF336D11}"/>
              </a:ext>
            </a:extLst>
          </p:cNvPr>
          <p:cNvSpPr txBox="1"/>
          <p:nvPr userDrawn="1"/>
        </p:nvSpPr>
        <p:spPr>
          <a:xfrm>
            <a:off x="5400119" y="409081"/>
            <a:ext cx="276999" cy="2208530"/>
          </a:xfrm>
          <a:prstGeom prst="rect">
            <a:avLst/>
          </a:prstGeom>
        </p:spPr>
        <p:txBody>
          <a:bodyPr vert="vert270" wrap="square" lIns="0" tIns="24765" rIns="0" bIns="0" rtlCol="0">
            <a:spAutoFit/>
          </a:bodyPr>
          <a:lstStyle/>
          <a:p>
            <a:pPr marL="12700">
              <a:lnSpc>
                <a:spcPct val="100000"/>
              </a:lnSpc>
              <a:spcBef>
                <a:spcPts val="195"/>
              </a:spcBef>
            </a:pPr>
            <a:r>
              <a:rPr b="1" spc="330" dirty="0">
                <a:solidFill>
                  <a:srgbClr val="FFFFFF"/>
                </a:solidFill>
                <a:latin typeface="Arial"/>
                <a:cs typeface="Arial"/>
              </a:rPr>
              <a:t>QuadANow.org</a:t>
            </a:r>
            <a:endParaRPr b="1" dirty="0">
              <a:latin typeface="Arial"/>
              <a:cs typeface="Arial"/>
            </a:endParaRPr>
          </a:p>
        </p:txBody>
      </p:sp>
      <p:sp>
        <p:nvSpPr>
          <p:cNvPr id="2" name="Holder 3">
            <a:extLst>
              <a:ext uri="{FF2B5EF4-FFF2-40B4-BE49-F238E27FC236}">
                <a16:creationId xmlns:a16="http://schemas.microsoft.com/office/drawing/2014/main" id="{96C7CB51-BBBB-B982-6CDA-ABAB711A5B88}"/>
              </a:ext>
            </a:extLst>
          </p:cNvPr>
          <p:cNvSpPr>
            <a:spLocks noGrp="1"/>
          </p:cNvSpPr>
          <p:nvPr>
            <p:ph type="subTitle" idx="4"/>
          </p:nvPr>
        </p:nvSpPr>
        <p:spPr>
          <a:xfrm>
            <a:off x="924459" y="4239320"/>
            <a:ext cx="3912870" cy="166199"/>
          </a:xfrm>
          <a:prstGeom prst="rect">
            <a:avLst/>
          </a:prstGeom>
        </p:spPr>
        <p:txBody>
          <a:bodyPr wrap="square" lIns="0" tIns="0" rIns="0" bIns="0">
            <a:spAutoFit/>
          </a:bodyPr>
          <a:lstStyle>
            <a:lvl1pPr marL="0" indent="0">
              <a:buNone/>
              <a:defRPr sz="1200" b="0" i="0">
                <a:solidFill>
                  <a:srgbClr val="243745"/>
                </a:solidFill>
                <a:latin typeface="Arial"/>
                <a:cs typeface="Arial"/>
              </a:defRPr>
            </a:lvl1pPr>
          </a:lstStyle>
          <a:p>
            <a:endParaRPr/>
          </a:p>
        </p:txBody>
      </p:sp>
      <p:sp>
        <p:nvSpPr>
          <p:cNvPr id="3" name="Footer Placeholder 2">
            <a:extLst>
              <a:ext uri="{FF2B5EF4-FFF2-40B4-BE49-F238E27FC236}">
                <a16:creationId xmlns:a16="http://schemas.microsoft.com/office/drawing/2014/main" id="{59437D3F-961F-51E8-33EF-69A8DD431471}"/>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Tree>
    <p:extLst>
      <p:ext uri="{BB962C8B-B14F-4D97-AF65-F5344CB8AC3E}">
        <p14:creationId xmlns:p14="http://schemas.microsoft.com/office/powerpoint/2010/main" val="2888530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243745"/>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967D4382-5032-1FEC-AF35-FB5612C2BED4}"/>
              </a:ext>
            </a:extLst>
          </p:cNvPr>
          <p:cNvSpPr>
            <a:spLocks noGrp="1"/>
          </p:cNvSpPr>
          <p:nvPr>
            <p:ph type="pic" idx="1"/>
          </p:nvPr>
        </p:nvSpPr>
        <p:spPr>
          <a:xfrm>
            <a:off x="1442010" y="2445568"/>
            <a:ext cx="1704629" cy="1759227"/>
          </a:xfrm>
          <a:prstGeom prst="ellipse">
            <a:avLst/>
          </a:prstGeom>
        </p:spPr>
        <p:txBody>
          <a:bodyPr/>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2" name="Picture Placeholder 2">
            <a:extLst>
              <a:ext uri="{FF2B5EF4-FFF2-40B4-BE49-F238E27FC236}">
                <a16:creationId xmlns:a16="http://schemas.microsoft.com/office/drawing/2014/main" id="{08F27E33-D0DD-547E-7659-92073F810CE0}"/>
              </a:ext>
            </a:extLst>
          </p:cNvPr>
          <p:cNvSpPr>
            <a:spLocks noGrp="1"/>
          </p:cNvSpPr>
          <p:nvPr>
            <p:ph type="pic" idx="10"/>
          </p:nvPr>
        </p:nvSpPr>
        <p:spPr>
          <a:xfrm>
            <a:off x="4161376" y="2435085"/>
            <a:ext cx="1704629" cy="1759227"/>
          </a:xfrm>
          <a:prstGeom prst="ellipse">
            <a:avLst/>
          </a:prstGeom>
        </p:spPr>
        <p:txBody>
          <a:bodyPr/>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3" name="Picture Placeholder 2">
            <a:extLst>
              <a:ext uri="{FF2B5EF4-FFF2-40B4-BE49-F238E27FC236}">
                <a16:creationId xmlns:a16="http://schemas.microsoft.com/office/drawing/2014/main" id="{8266567F-E466-3E41-0973-D6E8B64EFA15}"/>
              </a:ext>
            </a:extLst>
          </p:cNvPr>
          <p:cNvSpPr>
            <a:spLocks noGrp="1"/>
          </p:cNvSpPr>
          <p:nvPr>
            <p:ph type="pic" idx="11"/>
          </p:nvPr>
        </p:nvSpPr>
        <p:spPr>
          <a:xfrm>
            <a:off x="6771397" y="2445569"/>
            <a:ext cx="1704629" cy="1759227"/>
          </a:xfrm>
          <a:prstGeom prst="ellipse">
            <a:avLst/>
          </a:prstGeom>
        </p:spPr>
        <p:txBody>
          <a:bodyPr/>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Picture Placeholder 2">
            <a:extLst>
              <a:ext uri="{FF2B5EF4-FFF2-40B4-BE49-F238E27FC236}">
                <a16:creationId xmlns:a16="http://schemas.microsoft.com/office/drawing/2014/main" id="{88A159AE-125B-AA1B-8C7D-12001C61FF2F}"/>
              </a:ext>
            </a:extLst>
          </p:cNvPr>
          <p:cNvSpPr>
            <a:spLocks noGrp="1"/>
          </p:cNvSpPr>
          <p:nvPr>
            <p:ph type="pic" idx="12"/>
          </p:nvPr>
        </p:nvSpPr>
        <p:spPr>
          <a:xfrm>
            <a:off x="9496637" y="2435085"/>
            <a:ext cx="1704629" cy="1759227"/>
          </a:xfrm>
          <a:prstGeom prst="ellipse">
            <a:avLst/>
          </a:prstGeom>
        </p:spPr>
        <p:txBody>
          <a:bodyPr/>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0" name="object 3">
            <a:extLst>
              <a:ext uri="{FF2B5EF4-FFF2-40B4-BE49-F238E27FC236}">
                <a16:creationId xmlns:a16="http://schemas.microsoft.com/office/drawing/2014/main" id="{2FC779E9-3834-693B-0D6C-4A92875BCA2A}"/>
              </a:ext>
            </a:extLst>
          </p:cNvPr>
          <p:cNvSpPr/>
          <p:nvPr userDrawn="1"/>
        </p:nvSpPr>
        <p:spPr>
          <a:xfrm>
            <a:off x="5663264" y="1748027"/>
            <a:ext cx="1200785" cy="25400"/>
          </a:xfrm>
          <a:custGeom>
            <a:avLst/>
            <a:gdLst/>
            <a:ahLst/>
            <a:cxnLst/>
            <a:rect l="l" t="t" r="r" b="b"/>
            <a:pathLst>
              <a:path w="1200784" h="25400">
                <a:moveTo>
                  <a:pt x="1200670" y="0"/>
                </a:moveTo>
                <a:lnTo>
                  <a:pt x="0" y="0"/>
                </a:lnTo>
                <a:lnTo>
                  <a:pt x="0" y="25146"/>
                </a:lnTo>
                <a:lnTo>
                  <a:pt x="1200670" y="25146"/>
                </a:lnTo>
                <a:lnTo>
                  <a:pt x="1200670" y="0"/>
                </a:lnTo>
                <a:close/>
              </a:path>
            </a:pathLst>
          </a:custGeom>
          <a:solidFill>
            <a:srgbClr val="FFFFFF"/>
          </a:solidFill>
        </p:spPr>
        <p:txBody>
          <a:bodyPr wrap="square" lIns="0" tIns="0" rIns="0" bIns="0" rtlCol="0"/>
          <a:lstStyle/>
          <a:p>
            <a:endParaRPr dirty="0"/>
          </a:p>
        </p:txBody>
      </p:sp>
      <p:sp>
        <p:nvSpPr>
          <p:cNvPr id="21" name="object 14">
            <a:extLst>
              <a:ext uri="{FF2B5EF4-FFF2-40B4-BE49-F238E27FC236}">
                <a16:creationId xmlns:a16="http://schemas.microsoft.com/office/drawing/2014/main" id="{E8E39BE3-EB94-1EEE-8653-76722A4C9BE8}"/>
              </a:ext>
            </a:extLst>
          </p:cNvPr>
          <p:cNvSpPr txBox="1">
            <a:spLocks noGrp="1"/>
          </p:cNvSpPr>
          <p:nvPr>
            <p:ph type="title" hasCustomPrompt="1"/>
          </p:nvPr>
        </p:nvSpPr>
        <p:spPr>
          <a:xfrm>
            <a:off x="4553405" y="372469"/>
            <a:ext cx="3420502" cy="838691"/>
          </a:xfrm>
          <a:prstGeom prst="rect">
            <a:avLst/>
          </a:prstGeom>
        </p:spPr>
        <p:txBody>
          <a:bodyPr vert="horz" wrap="square" lIns="0" tIns="304800" rIns="0" bIns="0" rtlCol="0">
            <a:spAutoFit/>
          </a:bodyPr>
          <a:lstStyle>
            <a:lvl1pPr>
              <a:defRPr spc="300">
                <a:solidFill>
                  <a:schemeClr val="bg1"/>
                </a:solidFill>
              </a:defRPr>
            </a:lvl1pPr>
          </a:lstStyle>
          <a:p>
            <a:pPr algn="ctr">
              <a:lnSpc>
                <a:spcPct val="100000"/>
              </a:lnSpc>
              <a:spcBef>
                <a:spcPts val="2400"/>
              </a:spcBef>
              <a:tabLst>
                <a:tab pos="1107440" algn="l"/>
              </a:tabLst>
            </a:pPr>
            <a:r>
              <a:rPr lang="en-US" spc="-150">
                <a:solidFill>
                  <a:srgbClr val="FFFFFF"/>
                </a:solidFill>
                <a:latin typeface="Arial" panose="020B0604020202020204" pitchFamily="34" charset="0"/>
                <a:cs typeface="Arial" panose="020B0604020202020204" pitchFamily="34" charset="0"/>
              </a:rPr>
              <a:t>OUR TEAM </a:t>
            </a:r>
          </a:p>
        </p:txBody>
      </p:sp>
      <p:sp>
        <p:nvSpPr>
          <p:cNvPr id="22" name="TextBox 21">
            <a:extLst>
              <a:ext uri="{FF2B5EF4-FFF2-40B4-BE49-F238E27FC236}">
                <a16:creationId xmlns:a16="http://schemas.microsoft.com/office/drawing/2014/main" id="{507EE681-882F-A1CB-A775-EBB47F1ECC0F}"/>
              </a:ext>
            </a:extLst>
          </p:cNvPr>
          <p:cNvSpPr txBox="1"/>
          <p:nvPr userDrawn="1"/>
        </p:nvSpPr>
        <p:spPr>
          <a:xfrm>
            <a:off x="4320556" y="1211160"/>
            <a:ext cx="3886200" cy="215444"/>
          </a:xfrm>
          <a:prstGeom prst="rect">
            <a:avLst/>
          </a:prstGeom>
          <a:noFill/>
        </p:spPr>
        <p:txBody>
          <a:bodyPr wrap="square" rtlCol="0">
            <a:spAutoFit/>
          </a:bodyPr>
          <a:lstStyle/>
          <a:p>
            <a:pPr algn="ctr"/>
            <a:r>
              <a:rPr lang="en-US" sz="800" b="0" spc="300" dirty="0">
                <a:solidFill>
                  <a:schemeClr val="bg1"/>
                </a:solidFill>
                <a:latin typeface="Arial" panose="020B0604020202020204" pitchFamily="34" charset="0"/>
                <a:cs typeface="Arial" panose="020B0604020202020204" pitchFamily="34" charset="0"/>
              </a:rPr>
              <a:t>GLOBAL ACCREDITATION AUTHORITY</a:t>
            </a:r>
            <a:endParaRPr lang="en-US" spc="300" dirty="0">
              <a:solidFill>
                <a:schemeClr val="bg1"/>
              </a:solidFill>
            </a:endParaRPr>
          </a:p>
        </p:txBody>
      </p:sp>
      <p:sp>
        <p:nvSpPr>
          <p:cNvPr id="5" name="Footer Placeholder 4">
            <a:extLst>
              <a:ext uri="{FF2B5EF4-FFF2-40B4-BE49-F238E27FC236}">
                <a16:creationId xmlns:a16="http://schemas.microsoft.com/office/drawing/2014/main" id="{5808E8AB-DDEC-DDCA-E885-11038EF438F4}"/>
              </a:ext>
            </a:extLst>
          </p:cNvPr>
          <p:cNvSpPr>
            <a:spLocks noGrp="1"/>
          </p:cNvSpPr>
          <p:nvPr>
            <p:ph type="ftr" sz="quarter" idx="13"/>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7" name="Text Placeholder 6">
            <a:extLst>
              <a:ext uri="{FF2B5EF4-FFF2-40B4-BE49-F238E27FC236}">
                <a16:creationId xmlns:a16="http://schemas.microsoft.com/office/drawing/2014/main" id="{B3B75847-2A4F-6F30-61A4-1C1FDD4802D9}"/>
              </a:ext>
            </a:extLst>
          </p:cNvPr>
          <p:cNvSpPr>
            <a:spLocks noGrp="1"/>
          </p:cNvSpPr>
          <p:nvPr>
            <p:ph type="body" sz="quarter" idx="14" hasCustomPrompt="1"/>
          </p:nvPr>
        </p:nvSpPr>
        <p:spPr>
          <a:xfrm>
            <a:off x="1528805" y="4353234"/>
            <a:ext cx="1531040" cy="364423"/>
          </a:xfrm>
          <a:prstGeom prst="rect">
            <a:avLst/>
          </a:prstGeom>
        </p:spPr>
        <p:txBody>
          <a:bodyPr/>
          <a:lstStyle>
            <a:lvl1pPr marL="0" indent="0" algn="ctr">
              <a:buNone/>
              <a:defRPr b="1" i="0">
                <a:solidFill>
                  <a:schemeClr val="bg1"/>
                </a:solidFill>
                <a:latin typeface="Arial Narrow" panose="020B0604020202020204" pitchFamily="34" charset="0"/>
                <a:cs typeface="Arial Narrow"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JOHN DOE</a:t>
            </a:r>
          </a:p>
        </p:txBody>
      </p:sp>
      <p:sp>
        <p:nvSpPr>
          <p:cNvPr id="11" name="Text Placeholder 6">
            <a:extLst>
              <a:ext uri="{FF2B5EF4-FFF2-40B4-BE49-F238E27FC236}">
                <a16:creationId xmlns:a16="http://schemas.microsoft.com/office/drawing/2014/main" id="{C7F5B61D-94C1-A0AF-B254-BCD13CA4F424}"/>
              </a:ext>
            </a:extLst>
          </p:cNvPr>
          <p:cNvSpPr>
            <a:spLocks noGrp="1"/>
          </p:cNvSpPr>
          <p:nvPr>
            <p:ph type="body" sz="quarter" idx="15" hasCustomPrompt="1"/>
          </p:nvPr>
        </p:nvSpPr>
        <p:spPr>
          <a:xfrm>
            <a:off x="4219747" y="4353233"/>
            <a:ext cx="1531040" cy="364423"/>
          </a:xfrm>
          <a:prstGeom prst="rect">
            <a:avLst/>
          </a:prstGeom>
        </p:spPr>
        <p:txBody>
          <a:bodyPr/>
          <a:lstStyle>
            <a:lvl1pPr marL="0" indent="0" algn="ctr">
              <a:buNone/>
              <a:defRPr b="1" i="0">
                <a:solidFill>
                  <a:schemeClr val="bg1"/>
                </a:solidFill>
                <a:latin typeface="Arial Narrow" panose="020B0604020202020204" pitchFamily="34" charset="0"/>
                <a:cs typeface="Arial Narrow"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JOHN DOE</a:t>
            </a:r>
          </a:p>
        </p:txBody>
      </p:sp>
      <p:sp>
        <p:nvSpPr>
          <p:cNvPr id="24" name="Text Placeholder 6">
            <a:extLst>
              <a:ext uri="{FF2B5EF4-FFF2-40B4-BE49-F238E27FC236}">
                <a16:creationId xmlns:a16="http://schemas.microsoft.com/office/drawing/2014/main" id="{9CD8F9D1-4617-5FCE-5FEA-9394E4E4E31A}"/>
              </a:ext>
            </a:extLst>
          </p:cNvPr>
          <p:cNvSpPr>
            <a:spLocks noGrp="1"/>
          </p:cNvSpPr>
          <p:nvPr>
            <p:ph type="body" sz="quarter" idx="16" hasCustomPrompt="1"/>
          </p:nvPr>
        </p:nvSpPr>
        <p:spPr>
          <a:xfrm>
            <a:off x="6898364" y="4353233"/>
            <a:ext cx="1531040" cy="364423"/>
          </a:xfrm>
          <a:prstGeom prst="rect">
            <a:avLst/>
          </a:prstGeom>
        </p:spPr>
        <p:txBody>
          <a:bodyPr/>
          <a:lstStyle>
            <a:lvl1pPr marL="0" indent="0" algn="ctr">
              <a:buNone/>
              <a:defRPr b="1" i="0">
                <a:solidFill>
                  <a:schemeClr val="bg1"/>
                </a:solidFill>
                <a:latin typeface="Arial Narrow" panose="020B0604020202020204" pitchFamily="34" charset="0"/>
                <a:cs typeface="Arial Narrow"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JOHN DOE</a:t>
            </a:r>
          </a:p>
        </p:txBody>
      </p:sp>
      <p:sp>
        <p:nvSpPr>
          <p:cNvPr id="26" name="Text Placeholder 6">
            <a:extLst>
              <a:ext uri="{FF2B5EF4-FFF2-40B4-BE49-F238E27FC236}">
                <a16:creationId xmlns:a16="http://schemas.microsoft.com/office/drawing/2014/main" id="{D5F71ED8-D898-D89D-8B73-E60455AC6F02}"/>
              </a:ext>
            </a:extLst>
          </p:cNvPr>
          <p:cNvSpPr>
            <a:spLocks noGrp="1"/>
          </p:cNvSpPr>
          <p:nvPr>
            <p:ph type="body" sz="quarter" idx="17" hasCustomPrompt="1"/>
          </p:nvPr>
        </p:nvSpPr>
        <p:spPr>
          <a:xfrm>
            <a:off x="9589306" y="4353233"/>
            <a:ext cx="1531040" cy="364423"/>
          </a:xfrm>
          <a:prstGeom prst="rect">
            <a:avLst/>
          </a:prstGeom>
        </p:spPr>
        <p:txBody>
          <a:bodyPr/>
          <a:lstStyle>
            <a:lvl1pPr marL="0" indent="0" algn="ctr">
              <a:buNone/>
              <a:defRPr b="1" i="0">
                <a:solidFill>
                  <a:schemeClr val="bg1"/>
                </a:solidFill>
                <a:latin typeface="Arial Narrow" panose="020B0604020202020204" pitchFamily="34" charset="0"/>
                <a:cs typeface="Arial Narrow"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JOHN DOE</a:t>
            </a:r>
          </a:p>
        </p:txBody>
      </p:sp>
    </p:spTree>
    <p:extLst>
      <p:ext uri="{BB962C8B-B14F-4D97-AF65-F5344CB8AC3E}">
        <p14:creationId xmlns:p14="http://schemas.microsoft.com/office/powerpoint/2010/main" val="242666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18" name="bg object 16">
            <a:extLst>
              <a:ext uri="{FF2B5EF4-FFF2-40B4-BE49-F238E27FC236}">
                <a16:creationId xmlns:a16="http://schemas.microsoft.com/office/drawing/2014/main" id="{0E452AE8-D537-CBED-D1B0-200F2FB708BE}"/>
              </a:ext>
            </a:extLst>
          </p:cNvPr>
          <p:cNvSpPr/>
          <p:nvPr userDrawn="1"/>
        </p:nvSpPr>
        <p:spPr>
          <a:xfrm>
            <a:off x="6350508" y="0"/>
            <a:ext cx="5838825" cy="5278755"/>
          </a:xfrm>
          <a:custGeom>
            <a:avLst/>
            <a:gdLst/>
            <a:ahLst/>
            <a:cxnLst/>
            <a:rect l="l" t="t" r="r" b="b"/>
            <a:pathLst>
              <a:path w="5838825" h="5278755">
                <a:moveTo>
                  <a:pt x="2174557" y="0"/>
                </a:moveTo>
                <a:lnTo>
                  <a:pt x="647420" y="0"/>
                </a:lnTo>
                <a:lnTo>
                  <a:pt x="635508" y="16078"/>
                </a:lnTo>
                <a:lnTo>
                  <a:pt x="608507" y="53581"/>
                </a:lnTo>
                <a:lnTo>
                  <a:pt x="582028" y="91465"/>
                </a:lnTo>
                <a:lnTo>
                  <a:pt x="556069" y="129743"/>
                </a:lnTo>
                <a:lnTo>
                  <a:pt x="530631" y="168402"/>
                </a:lnTo>
                <a:lnTo>
                  <a:pt x="505714" y="207429"/>
                </a:lnTo>
                <a:lnTo>
                  <a:pt x="481342" y="246824"/>
                </a:lnTo>
                <a:lnTo>
                  <a:pt x="457492" y="286588"/>
                </a:lnTo>
                <a:lnTo>
                  <a:pt x="434200" y="326694"/>
                </a:lnTo>
                <a:lnTo>
                  <a:pt x="411441" y="367169"/>
                </a:lnTo>
                <a:lnTo>
                  <a:pt x="389255" y="408000"/>
                </a:lnTo>
                <a:lnTo>
                  <a:pt x="367614" y="449160"/>
                </a:lnTo>
                <a:lnTo>
                  <a:pt x="346532" y="490664"/>
                </a:lnTo>
                <a:lnTo>
                  <a:pt x="326034" y="532498"/>
                </a:lnTo>
                <a:lnTo>
                  <a:pt x="306095" y="574662"/>
                </a:lnTo>
                <a:lnTo>
                  <a:pt x="286740" y="617143"/>
                </a:lnTo>
                <a:lnTo>
                  <a:pt x="267970" y="659955"/>
                </a:lnTo>
                <a:lnTo>
                  <a:pt x="249796" y="703072"/>
                </a:lnTo>
                <a:lnTo>
                  <a:pt x="232206" y="746493"/>
                </a:lnTo>
                <a:lnTo>
                  <a:pt x="215214" y="790232"/>
                </a:lnTo>
                <a:lnTo>
                  <a:pt x="198831" y="834250"/>
                </a:lnTo>
                <a:lnTo>
                  <a:pt x="183057" y="878573"/>
                </a:lnTo>
                <a:lnTo>
                  <a:pt x="167894" y="923175"/>
                </a:lnTo>
                <a:lnTo>
                  <a:pt x="153352" y="968070"/>
                </a:lnTo>
                <a:lnTo>
                  <a:pt x="139433" y="1013231"/>
                </a:lnTo>
                <a:lnTo>
                  <a:pt x="126136" y="1058672"/>
                </a:lnTo>
                <a:lnTo>
                  <a:pt x="113487" y="1104379"/>
                </a:lnTo>
                <a:lnTo>
                  <a:pt x="101473" y="1150353"/>
                </a:lnTo>
                <a:lnTo>
                  <a:pt x="90106" y="1196581"/>
                </a:lnTo>
                <a:lnTo>
                  <a:pt x="79387" y="1243050"/>
                </a:lnTo>
                <a:lnTo>
                  <a:pt x="69316" y="1289773"/>
                </a:lnTo>
                <a:lnTo>
                  <a:pt x="59905" y="1336738"/>
                </a:lnTo>
                <a:lnTo>
                  <a:pt x="51168" y="1383944"/>
                </a:lnTo>
                <a:lnTo>
                  <a:pt x="43103" y="1431378"/>
                </a:lnTo>
                <a:lnTo>
                  <a:pt x="35699" y="1479042"/>
                </a:lnTo>
                <a:lnTo>
                  <a:pt x="28994" y="1526921"/>
                </a:lnTo>
                <a:lnTo>
                  <a:pt x="22961" y="1575028"/>
                </a:lnTo>
                <a:lnTo>
                  <a:pt x="17614" y="1623339"/>
                </a:lnTo>
                <a:lnTo>
                  <a:pt x="12979" y="1671853"/>
                </a:lnTo>
                <a:lnTo>
                  <a:pt x="9029" y="1720570"/>
                </a:lnTo>
                <a:lnTo>
                  <a:pt x="5791" y="1769491"/>
                </a:lnTo>
                <a:lnTo>
                  <a:pt x="3263" y="1818589"/>
                </a:lnTo>
                <a:lnTo>
                  <a:pt x="1460" y="1867890"/>
                </a:lnTo>
                <a:lnTo>
                  <a:pt x="368" y="1917357"/>
                </a:lnTo>
                <a:lnTo>
                  <a:pt x="0" y="1967001"/>
                </a:lnTo>
                <a:lnTo>
                  <a:pt x="406" y="2019198"/>
                </a:lnTo>
                <a:lnTo>
                  <a:pt x="1612" y="2071192"/>
                </a:lnTo>
                <a:lnTo>
                  <a:pt x="3632" y="2122982"/>
                </a:lnTo>
                <a:lnTo>
                  <a:pt x="6426" y="2174570"/>
                </a:lnTo>
                <a:lnTo>
                  <a:pt x="10020" y="2225929"/>
                </a:lnTo>
                <a:lnTo>
                  <a:pt x="14389" y="2277084"/>
                </a:lnTo>
                <a:lnTo>
                  <a:pt x="19545" y="2328011"/>
                </a:lnTo>
                <a:lnTo>
                  <a:pt x="25463" y="2378697"/>
                </a:lnTo>
                <a:lnTo>
                  <a:pt x="32143" y="2429154"/>
                </a:lnTo>
                <a:lnTo>
                  <a:pt x="39573" y="2479357"/>
                </a:lnTo>
                <a:lnTo>
                  <a:pt x="47764" y="2529319"/>
                </a:lnTo>
                <a:lnTo>
                  <a:pt x="56692" y="2579027"/>
                </a:lnTo>
                <a:lnTo>
                  <a:pt x="66370" y="2628481"/>
                </a:lnTo>
                <a:lnTo>
                  <a:pt x="76771" y="2677668"/>
                </a:lnTo>
                <a:lnTo>
                  <a:pt x="87896" y="2726575"/>
                </a:lnTo>
                <a:lnTo>
                  <a:pt x="99745" y="2775204"/>
                </a:lnTo>
                <a:lnTo>
                  <a:pt x="112306" y="2823553"/>
                </a:lnTo>
                <a:lnTo>
                  <a:pt x="125577" y="2871609"/>
                </a:lnTo>
                <a:lnTo>
                  <a:pt x="139547" y="2919374"/>
                </a:lnTo>
                <a:lnTo>
                  <a:pt x="154216" y="2966847"/>
                </a:lnTo>
                <a:lnTo>
                  <a:pt x="169570" y="3014002"/>
                </a:lnTo>
                <a:lnTo>
                  <a:pt x="185610" y="3060852"/>
                </a:lnTo>
                <a:lnTo>
                  <a:pt x="202323" y="3107372"/>
                </a:lnTo>
                <a:lnTo>
                  <a:pt x="219710" y="3153575"/>
                </a:lnTo>
                <a:lnTo>
                  <a:pt x="237756" y="3199460"/>
                </a:lnTo>
                <a:lnTo>
                  <a:pt x="256463" y="3245002"/>
                </a:lnTo>
                <a:lnTo>
                  <a:pt x="275831" y="3290201"/>
                </a:lnTo>
                <a:lnTo>
                  <a:pt x="295846" y="3335045"/>
                </a:lnTo>
                <a:lnTo>
                  <a:pt x="316484" y="3379546"/>
                </a:lnTo>
                <a:lnTo>
                  <a:pt x="337769" y="3423691"/>
                </a:lnTo>
                <a:lnTo>
                  <a:pt x="359676" y="3467468"/>
                </a:lnTo>
                <a:lnTo>
                  <a:pt x="382219" y="3510877"/>
                </a:lnTo>
                <a:lnTo>
                  <a:pt x="405358" y="3553917"/>
                </a:lnTo>
                <a:lnTo>
                  <a:pt x="429120" y="3596563"/>
                </a:lnTo>
                <a:lnTo>
                  <a:pt x="2174557" y="0"/>
                </a:lnTo>
                <a:close/>
              </a:path>
              <a:path w="5838825" h="5278755">
                <a:moveTo>
                  <a:pt x="2663990" y="0"/>
                </a:moveTo>
                <a:lnTo>
                  <a:pt x="2476462" y="0"/>
                </a:lnTo>
                <a:lnTo>
                  <a:pt x="607555" y="3877462"/>
                </a:lnTo>
                <a:lnTo>
                  <a:pt x="636206" y="3917340"/>
                </a:lnTo>
                <a:lnTo>
                  <a:pt x="665403" y="3956774"/>
                </a:lnTo>
                <a:lnTo>
                  <a:pt x="695159" y="3995750"/>
                </a:lnTo>
                <a:lnTo>
                  <a:pt x="725500" y="4034269"/>
                </a:lnTo>
                <a:lnTo>
                  <a:pt x="2663990" y="0"/>
                </a:lnTo>
                <a:close/>
              </a:path>
              <a:path w="5838825" h="5278755">
                <a:moveTo>
                  <a:pt x="3496030" y="12"/>
                </a:moveTo>
                <a:lnTo>
                  <a:pt x="3333280" y="12"/>
                </a:lnTo>
                <a:lnTo>
                  <a:pt x="1477543" y="4010050"/>
                </a:lnTo>
                <a:lnTo>
                  <a:pt x="1183843" y="4010050"/>
                </a:lnTo>
                <a:lnTo>
                  <a:pt x="3093643" y="12"/>
                </a:lnTo>
                <a:lnTo>
                  <a:pt x="2949930" y="12"/>
                </a:lnTo>
                <a:lnTo>
                  <a:pt x="914514" y="4250360"/>
                </a:lnTo>
                <a:lnTo>
                  <a:pt x="951141" y="4288206"/>
                </a:lnTo>
                <a:lnTo>
                  <a:pt x="988339" y="4325480"/>
                </a:lnTo>
                <a:lnTo>
                  <a:pt x="1026109" y="4362158"/>
                </a:lnTo>
                <a:lnTo>
                  <a:pt x="1064450" y="4398251"/>
                </a:lnTo>
                <a:lnTo>
                  <a:pt x="1103350" y="4433748"/>
                </a:lnTo>
                <a:lnTo>
                  <a:pt x="1142822" y="4468622"/>
                </a:lnTo>
                <a:lnTo>
                  <a:pt x="1182839" y="4502874"/>
                </a:lnTo>
                <a:lnTo>
                  <a:pt x="1223416" y="4536491"/>
                </a:lnTo>
                <a:lnTo>
                  <a:pt x="1264539" y="4569460"/>
                </a:lnTo>
                <a:lnTo>
                  <a:pt x="1306207" y="4601781"/>
                </a:lnTo>
                <a:lnTo>
                  <a:pt x="1348422" y="4633430"/>
                </a:lnTo>
                <a:lnTo>
                  <a:pt x="1637360" y="4010050"/>
                </a:lnTo>
                <a:lnTo>
                  <a:pt x="3496030" y="12"/>
                </a:lnTo>
                <a:close/>
              </a:path>
              <a:path w="5838825" h="5278755">
                <a:moveTo>
                  <a:pt x="5164379" y="4711370"/>
                </a:moveTo>
                <a:lnTo>
                  <a:pt x="4763109" y="3856494"/>
                </a:lnTo>
                <a:lnTo>
                  <a:pt x="2610878" y="3856494"/>
                </a:lnTo>
                <a:lnTo>
                  <a:pt x="3288182" y="2395232"/>
                </a:lnTo>
                <a:lnTo>
                  <a:pt x="4085310" y="2395232"/>
                </a:lnTo>
                <a:lnTo>
                  <a:pt x="3687991" y="1532648"/>
                </a:lnTo>
                <a:lnTo>
                  <a:pt x="4398365" y="12"/>
                </a:lnTo>
                <a:lnTo>
                  <a:pt x="3839095" y="12"/>
                </a:lnTo>
                <a:lnTo>
                  <a:pt x="1610017" y="4807496"/>
                </a:lnTo>
                <a:lnTo>
                  <a:pt x="1655076" y="4834064"/>
                </a:lnTo>
                <a:lnTo>
                  <a:pt x="1697037" y="4857953"/>
                </a:lnTo>
                <a:lnTo>
                  <a:pt x="1739353" y="4881245"/>
                </a:lnTo>
                <a:lnTo>
                  <a:pt x="1782064" y="4903940"/>
                </a:lnTo>
                <a:lnTo>
                  <a:pt x="1825129" y="4926025"/>
                </a:lnTo>
                <a:lnTo>
                  <a:pt x="1868551" y="4947501"/>
                </a:lnTo>
                <a:lnTo>
                  <a:pt x="1912327" y="4968367"/>
                </a:lnTo>
                <a:lnTo>
                  <a:pt x="1956460" y="4988598"/>
                </a:lnTo>
                <a:lnTo>
                  <a:pt x="2000935" y="5008194"/>
                </a:lnTo>
                <a:lnTo>
                  <a:pt x="2045754" y="5027168"/>
                </a:lnTo>
                <a:lnTo>
                  <a:pt x="2090902" y="5045494"/>
                </a:lnTo>
                <a:lnTo>
                  <a:pt x="2136368" y="5063172"/>
                </a:lnTo>
                <a:lnTo>
                  <a:pt x="2182164" y="5080203"/>
                </a:lnTo>
                <a:lnTo>
                  <a:pt x="2228278" y="5096573"/>
                </a:lnTo>
                <a:lnTo>
                  <a:pt x="2274697" y="5112283"/>
                </a:lnTo>
                <a:lnTo>
                  <a:pt x="2321420" y="5127320"/>
                </a:lnTo>
                <a:lnTo>
                  <a:pt x="2368448" y="5141671"/>
                </a:lnTo>
                <a:lnTo>
                  <a:pt x="2415756" y="5155349"/>
                </a:lnTo>
                <a:lnTo>
                  <a:pt x="2463368" y="5168341"/>
                </a:lnTo>
                <a:lnTo>
                  <a:pt x="2511247" y="5180635"/>
                </a:lnTo>
                <a:lnTo>
                  <a:pt x="2559418" y="5192230"/>
                </a:lnTo>
                <a:lnTo>
                  <a:pt x="2607843" y="5203114"/>
                </a:lnTo>
                <a:lnTo>
                  <a:pt x="2656548" y="5213299"/>
                </a:lnTo>
                <a:lnTo>
                  <a:pt x="2705506" y="5222760"/>
                </a:lnTo>
                <a:lnTo>
                  <a:pt x="2754719" y="5231485"/>
                </a:lnTo>
                <a:lnTo>
                  <a:pt x="2804172" y="5239499"/>
                </a:lnTo>
                <a:lnTo>
                  <a:pt x="2853880" y="5246776"/>
                </a:lnTo>
                <a:lnTo>
                  <a:pt x="2903817" y="5253304"/>
                </a:lnTo>
                <a:lnTo>
                  <a:pt x="2953994" y="5259095"/>
                </a:lnTo>
                <a:lnTo>
                  <a:pt x="3004388" y="5264124"/>
                </a:lnTo>
                <a:lnTo>
                  <a:pt x="3055010" y="5268404"/>
                </a:lnTo>
                <a:lnTo>
                  <a:pt x="3105835" y="5271909"/>
                </a:lnTo>
                <a:lnTo>
                  <a:pt x="3156877" y="5274653"/>
                </a:lnTo>
                <a:lnTo>
                  <a:pt x="3208121" y="5276621"/>
                </a:lnTo>
                <a:lnTo>
                  <a:pt x="3259569" y="5277802"/>
                </a:lnTo>
                <a:lnTo>
                  <a:pt x="3311194" y="5278196"/>
                </a:lnTo>
                <a:lnTo>
                  <a:pt x="3363912" y="5277790"/>
                </a:lnTo>
                <a:lnTo>
                  <a:pt x="3416439" y="5276558"/>
                </a:lnTo>
                <a:lnTo>
                  <a:pt x="3468751" y="5274513"/>
                </a:lnTo>
                <a:lnTo>
                  <a:pt x="3520859" y="5271668"/>
                </a:lnTo>
                <a:lnTo>
                  <a:pt x="3572738" y="5268011"/>
                </a:lnTo>
                <a:lnTo>
                  <a:pt x="3624402" y="5263578"/>
                </a:lnTo>
                <a:lnTo>
                  <a:pt x="3675837" y="5258346"/>
                </a:lnTo>
                <a:lnTo>
                  <a:pt x="3727043" y="5252326"/>
                </a:lnTo>
                <a:lnTo>
                  <a:pt x="3777996" y="5245544"/>
                </a:lnTo>
                <a:lnTo>
                  <a:pt x="3828707" y="5237988"/>
                </a:lnTo>
                <a:lnTo>
                  <a:pt x="3879164" y="5229669"/>
                </a:lnTo>
                <a:lnTo>
                  <a:pt x="3929354" y="5220589"/>
                </a:lnTo>
                <a:lnTo>
                  <a:pt x="3979291" y="5210759"/>
                </a:lnTo>
                <a:lnTo>
                  <a:pt x="4028948" y="5200180"/>
                </a:lnTo>
                <a:lnTo>
                  <a:pt x="4078338" y="5188864"/>
                </a:lnTo>
                <a:lnTo>
                  <a:pt x="4127436" y="5176812"/>
                </a:lnTo>
                <a:lnTo>
                  <a:pt x="4176242" y="5164036"/>
                </a:lnTo>
                <a:lnTo>
                  <a:pt x="4224756" y="5150548"/>
                </a:lnTo>
                <a:lnTo>
                  <a:pt x="4272966" y="5136337"/>
                </a:lnTo>
                <a:lnTo>
                  <a:pt x="4320870" y="5121414"/>
                </a:lnTo>
                <a:lnTo>
                  <a:pt x="4368457" y="5105793"/>
                </a:lnTo>
                <a:lnTo>
                  <a:pt x="4415714" y="5089474"/>
                </a:lnTo>
                <a:lnTo>
                  <a:pt x="4462665" y="5072456"/>
                </a:lnTo>
                <a:lnTo>
                  <a:pt x="4509274" y="5054765"/>
                </a:lnTo>
                <a:lnTo>
                  <a:pt x="4555541" y="5036401"/>
                </a:lnTo>
                <a:lnTo>
                  <a:pt x="4601464" y="5017351"/>
                </a:lnTo>
                <a:lnTo>
                  <a:pt x="4647044" y="4997640"/>
                </a:lnTo>
                <a:lnTo>
                  <a:pt x="4692256" y="4977269"/>
                </a:lnTo>
                <a:lnTo>
                  <a:pt x="4737112" y="4956251"/>
                </a:lnTo>
                <a:lnTo>
                  <a:pt x="4781601" y="4934572"/>
                </a:lnTo>
                <a:lnTo>
                  <a:pt x="4825720" y="4912258"/>
                </a:lnTo>
                <a:lnTo>
                  <a:pt x="4869446" y="4889309"/>
                </a:lnTo>
                <a:lnTo>
                  <a:pt x="4912792" y="4865725"/>
                </a:lnTo>
                <a:lnTo>
                  <a:pt x="4955743" y="4841519"/>
                </a:lnTo>
                <a:lnTo>
                  <a:pt x="4998288" y="4816703"/>
                </a:lnTo>
                <a:lnTo>
                  <a:pt x="5040439" y="4791278"/>
                </a:lnTo>
                <a:lnTo>
                  <a:pt x="5082171" y="4765230"/>
                </a:lnTo>
                <a:lnTo>
                  <a:pt x="5123485" y="4738598"/>
                </a:lnTo>
                <a:lnTo>
                  <a:pt x="5164379" y="4711370"/>
                </a:lnTo>
                <a:close/>
              </a:path>
              <a:path w="5838825" h="5278755">
                <a:moveTo>
                  <a:pt x="5838431" y="12"/>
                </a:moveTo>
                <a:lnTo>
                  <a:pt x="4681029" y="12"/>
                </a:lnTo>
                <a:lnTo>
                  <a:pt x="5838431" y="2459063"/>
                </a:lnTo>
                <a:lnTo>
                  <a:pt x="5838431" y="12"/>
                </a:lnTo>
                <a:close/>
              </a:path>
            </a:pathLst>
          </a:custGeom>
          <a:solidFill>
            <a:srgbClr val="006098"/>
          </a:solidFill>
        </p:spPr>
        <p:txBody>
          <a:bodyPr wrap="square" lIns="0" tIns="0" rIns="0" bIns="0" rtlCol="0"/>
          <a:lstStyle/>
          <a:p>
            <a:endParaRPr dirty="0"/>
          </a:p>
        </p:txBody>
      </p:sp>
      <p:sp>
        <p:nvSpPr>
          <p:cNvPr id="19" name="Holder 2">
            <a:extLst>
              <a:ext uri="{FF2B5EF4-FFF2-40B4-BE49-F238E27FC236}">
                <a16:creationId xmlns:a16="http://schemas.microsoft.com/office/drawing/2014/main" id="{99D7D20C-ABAF-90EF-CE4B-335C84207151}"/>
              </a:ext>
            </a:extLst>
          </p:cNvPr>
          <p:cNvSpPr>
            <a:spLocks noGrp="1"/>
          </p:cNvSpPr>
          <p:nvPr>
            <p:ph type="ctrTitle"/>
          </p:nvPr>
        </p:nvSpPr>
        <p:spPr>
          <a:xfrm>
            <a:off x="709676" y="1019231"/>
            <a:ext cx="4979035" cy="477823"/>
          </a:xfrm>
          <a:prstGeom prst="rect">
            <a:avLst/>
          </a:prstGeom>
        </p:spPr>
        <p:txBody>
          <a:bodyPr wrap="square" lIns="0" tIns="0" rIns="0" bIns="0">
            <a:spAutoFit/>
          </a:bodyPr>
          <a:lstStyle>
            <a:lvl1pPr>
              <a:defRPr sz="3450" b="1" i="0">
                <a:solidFill>
                  <a:srgbClr val="243745"/>
                </a:solidFill>
                <a:latin typeface="Arial" panose="020B0604020202020204" pitchFamily="34" charset="0"/>
                <a:cs typeface="Arial" panose="020B0604020202020204" pitchFamily="34" charset="0"/>
              </a:defRPr>
            </a:lvl1pPr>
          </a:lstStyle>
          <a:p>
            <a:endParaRPr/>
          </a:p>
        </p:txBody>
      </p:sp>
      <p:sp>
        <p:nvSpPr>
          <p:cNvPr id="20" name="Holder 3">
            <a:extLst>
              <a:ext uri="{FF2B5EF4-FFF2-40B4-BE49-F238E27FC236}">
                <a16:creationId xmlns:a16="http://schemas.microsoft.com/office/drawing/2014/main" id="{2A25A954-DADA-CF85-F620-6474E12E489B}"/>
              </a:ext>
            </a:extLst>
          </p:cNvPr>
          <p:cNvSpPr>
            <a:spLocks noGrp="1"/>
          </p:cNvSpPr>
          <p:nvPr>
            <p:ph type="subTitle" idx="4"/>
          </p:nvPr>
        </p:nvSpPr>
        <p:spPr>
          <a:xfrm>
            <a:off x="709676" y="3453641"/>
            <a:ext cx="3912870" cy="346249"/>
          </a:xfrm>
          <a:prstGeom prst="rect">
            <a:avLst/>
          </a:prstGeom>
        </p:spPr>
        <p:txBody>
          <a:bodyPr wrap="square" lIns="0" tIns="0" rIns="0" bIns="0">
            <a:spAutoFit/>
          </a:bodyPr>
          <a:lstStyle>
            <a:lvl1pPr marL="0" indent="0">
              <a:buNone/>
              <a:defRPr sz="2500" b="0" i="1">
                <a:solidFill>
                  <a:srgbClr val="0070C0"/>
                </a:solidFill>
                <a:latin typeface="Arial"/>
                <a:cs typeface="Arial"/>
              </a:defRPr>
            </a:lvl1pPr>
          </a:lstStyle>
          <a:p>
            <a:endParaRPr/>
          </a:p>
        </p:txBody>
      </p:sp>
      <p:sp>
        <p:nvSpPr>
          <p:cNvPr id="2" name="Footer Placeholder 1">
            <a:extLst>
              <a:ext uri="{FF2B5EF4-FFF2-40B4-BE49-F238E27FC236}">
                <a16:creationId xmlns:a16="http://schemas.microsoft.com/office/drawing/2014/main" id="{F5359803-7C44-079F-6235-9CA648A830D8}"/>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Tree>
    <p:extLst>
      <p:ext uri="{BB962C8B-B14F-4D97-AF65-F5344CB8AC3E}">
        <p14:creationId xmlns:p14="http://schemas.microsoft.com/office/powerpoint/2010/main" val="2231941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bg>
      <p:bgPr>
        <a:solidFill>
          <a:srgbClr val="24374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6A6CA5B-DB2E-C9ED-EB3E-EC02BA53DDC0}"/>
              </a:ext>
            </a:extLst>
          </p:cNvPr>
          <p:cNvSpPr>
            <a:spLocks noGrp="1"/>
          </p:cNvSpPr>
          <p:nvPr>
            <p:ph type="pic" idx="1"/>
          </p:nvPr>
        </p:nvSpPr>
        <p:spPr>
          <a:xfrm>
            <a:off x="7561688" y="0"/>
            <a:ext cx="4630312" cy="6858000"/>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1905EBB-F237-0D94-BFF5-DC790B9C4176}"/>
              </a:ext>
            </a:extLst>
          </p:cNvPr>
          <p:cNvSpPr>
            <a:spLocks noGrp="1"/>
          </p:cNvSpPr>
          <p:nvPr>
            <p:ph type="body" sz="half" idx="2"/>
          </p:nvPr>
        </p:nvSpPr>
        <p:spPr>
          <a:xfrm>
            <a:off x="1810750" y="1338070"/>
            <a:ext cx="3932237" cy="715617"/>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Content Placeholder 2">
            <a:extLst>
              <a:ext uri="{FF2B5EF4-FFF2-40B4-BE49-F238E27FC236}">
                <a16:creationId xmlns:a16="http://schemas.microsoft.com/office/drawing/2014/main" id="{955D23E0-E51B-3E30-29E3-027853DA72E3}"/>
              </a:ext>
            </a:extLst>
          </p:cNvPr>
          <p:cNvSpPr>
            <a:spLocks noGrp="1"/>
          </p:cNvSpPr>
          <p:nvPr>
            <p:ph idx="10" hasCustomPrompt="1"/>
          </p:nvPr>
        </p:nvSpPr>
        <p:spPr>
          <a:xfrm>
            <a:off x="619541" y="697465"/>
            <a:ext cx="1010478" cy="1069976"/>
          </a:xfrm>
          <a:prstGeom prst="ellipse">
            <a:avLst/>
          </a:prstGeom>
        </p:spPr>
        <p:txBody>
          <a:bodyPr/>
          <a:lstStyle>
            <a:lvl1pPr marL="0" indent="0">
              <a:buNone/>
              <a:defRPr sz="800"/>
            </a:lvl1pPr>
          </a:lstStyle>
          <a:p>
            <a:pPr lvl="0"/>
            <a:r>
              <a:rPr lang="en-US"/>
              <a:t>Icon image</a:t>
            </a:r>
          </a:p>
        </p:txBody>
      </p:sp>
      <p:sp>
        <p:nvSpPr>
          <p:cNvPr id="10" name="Text Placeholder 3">
            <a:extLst>
              <a:ext uri="{FF2B5EF4-FFF2-40B4-BE49-F238E27FC236}">
                <a16:creationId xmlns:a16="http://schemas.microsoft.com/office/drawing/2014/main" id="{C8859E07-8BF0-F7F3-5527-E79B3D052ED6}"/>
              </a:ext>
            </a:extLst>
          </p:cNvPr>
          <p:cNvSpPr>
            <a:spLocks noGrp="1"/>
          </p:cNvSpPr>
          <p:nvPr>
            <p:ph type="body" sz="half" idx="11"/>
          </p:nvPr>
        </p:nvSpPr>
        <p:spPr>
          <a:xfrm>
            <a:off x="1810749" y="3262656"/>
            <a:ext cx="3932237" cy="715617"/>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Content Placeholder 2">
            <a:extLst>
              <a:ext uri="{FF2B5EF4-FFF2-40B4-BE49-F238E27FC236}">
                <a16:creationId xmlns:a16="http://schemas.microsoft.com/office/drawing/2014/main" id="{9D618A22-349E-4CB2-42EE-1BBFDB90A8C6}"/>
              </a:ext>
            </a:extLst>
          </p:cNvPr>
          <p:cNvSpPr>
            <a:spLocks noGrp="1"/>
          </p:cNvSpPr>
          <p:nvPr>
            <p:ph idx="12" hasCustomPrompt="1"/>
          </p:nvPr>
        </p:nvSpPr>
        <p:spPr>
          <a:xfrm>
            <a:off x="627492" y="2558071"/>
            <a:ext cx="1010478" cy="1069976"/>
          </a:xfrm>
          <a:prstGeom prst="ellipse">
            <a:avLst/>
          </a:prstGeom>
        </p:spPr>
        <p:txBody>
          <a:bodyPr/>
          <a:lstStyle>
            <a:lvl1pPr marL="0" indent="0">
              <a:buNone/>
              <a:defRPr sz="800"/>
            </a:lvl1pPr>
          </a:lstStyle>
          <a:p>
            <a:pPr lvl="0"/>
            <a:r>
              <a:rPr lang="en-US"/>
              <a:t>Icon image</a:t>
            </a:r>
          </a:p>
        </p:txBody>
      </p:sp>
      <p:sp>
        <p:nvSpPr>
          <p:cNvPr id="13" name="Text Placeholder 3">
            <a:extLst>
              <a:ext uri="{FF2B5EF4-FFF2-40B4-BE49-F238E27FC236}">
                <a16:creationId xmlns:a16="http://schemas.microsoft.com/office/drawing/2014/main" id="{9097F425-9FEA-2E2E-15E4-002189BBF8A0}"/>
              </a:ext>
            </a:extLst>
          </p:cNvPr>
          <p:cNvSpPr>
            <a:spLocks noGrp="1"/>
          </p:cNvSpPr>
          <p:nvPr>
            <p:ph type="body" sz="half" idx="13"/>
          </p:nvPr>
        </p:nvSpPr>
        <p:spPr>
          <a:xfrm>
            <a:off x="1818701" y="5252363"/>
            <a:ext cx="3932237" cy="715617"/>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2525890-CA3E-D6C8-EC95-42D15036D67B}"/>
              </a:ext>
            </a:extLst>
          </p:cNvPr>
          <p:cNvSpPr>
            <a:spLocks noGrp="1"/>
          </p:cNvSpPr>
          <p:nvPr>
            <p:ph idx="14" hasCustomPrompt="1"/>
          </p:nvPr>
        </p:nvSpPr>
        <p:spPr>
          <a:xfrm>
            <a:off x="627492" y="4611758"/>
            <a:ext cx="1010478" cy="1069976"/>
          </a:xfrm>
          <a:prstGeom prst="ellipse">
            <a:avLst/>
          </a:prstGeom>
        </p:spPr>
        <p:txBody>
          <a:bodyPr/>
          <a:lstStyle>
            <a:lvl1pPr marL="0" indent="0">
              <a:buNone/>
              <a:defRPr sz="800"/>
            </a:lvl1pPr>
          </a:lstStyle>
          <a:p>
            <a:pPr lvl="0"/>
            <a:r>
              <a:rPr lang="en-US"/>
              <a:t>Icon image</a:t>
            </a:r>
          </a:p>
        </p:txBody>
      </p:sp>
      <p:sp>
        <p:nvSpPr>
          <p:cNvPr id="16" name="Text Placeholder 15">
            <a:extLst>
              <a:ext uri="{FF2B5EF4-FFF2-40B4-BE49-F238E27FC236}">
                <a16:creationId xmlns:a16="http://schemas.microsoft.com/office/drawing/2014/main" id="{3D21BCFC-9519-AED8-9D27-7BAE53963CF9}"/>
              </a:ext>
            </a:extLst>
          </p:cNvPr>
          <p:cNvSpPr>
            <a:spLocks noGrp="1"/>
          </p:cNvSpPr>
          <p:nvPr>
            <p:ph type="body" sz="quarter" idx="15" hasCustomPrompt="1"/>
          </p:nvPr>
        </p:nvSpPr>
        <p:spPr>
          <a:xfrm>
            <a:off x="1811338" y="2774950"/>
            <a:ext cx="4022725" cy="423863"/>
          </a:xfrm>
          <a:prstGeom prst="rect">
            <a:avLst/>
          </a:prstGeom>
        </p:spPr>
        <p:txBody>
          <a:bodyPr/>
          <a:lstStyle>
            <a:lvl1pPr marL="0" indent="0">
              <a:buNone/>
              <a:defRPr b="1" i="0">
                <a:solidFill>
                  <a:schemeClr val="bg1"/>
                </a:solidFill>
                <a:latin typeface="Arial Narrow" panose="020B0604020202020204" pitchFamily="34" charset="0"/>
                <a:cs typeface="Arial Narrow" panose="020B0604020202020204" pitchFamily="34" charset="0"/>
              </a:defRPr>
            </a:lvl1pPr>
          </a:lstStyle>
          <a:p>
            <a:pPr lvl="0"/>
            <a:r>
              <a:rPr lang="en-US"/>
              <a:t>CLICK TO EDIT MASTER TITLE STYLE</a:t>
            </a:r>
          </a:p>
        </p:txBody>
      </p:sp>
      <p:sp>
        <p:nvSpPr>
          <p:cNvPr id="17" name="Text Placeholder 15">
            <a:extLst>
              <a:ext uri="{FF2B5EF4-FFF2-40B4-BE49-F238E27FC236}">
                <a16:creationId xmlns:a16="http://schemas.microsoft.com/office/drawing/2014/main" id="{30FB5FE1-B7F9-0303-EA2C-E874A8679FF1}"/>
              </a:ext>
            </a:extLst>
          </p:cNvPr>
          <p:cNvSpPr>
            <a:spLocks noGrp="1"/>
          </p:cNvSpPr>
          <p:nvPr>
            <p:ph type="body" sz="quarter" idx="16" hasCustomPrompt="1"/>
          </p:nvPr>
        </p:nvSpPr>
        <p:spPr>
          <a:xfrm>
            <a:off x="1803246" y="4765591"/>
            <a:ext cx="4022725" cy="423863"/>
          </a:xfrm>
          <a:prstGeom prst="rect">
            <a:avLst/>
          </a:prstGeom>
        </p:spPr>
        <p:txBody>
          <a:bodyPr/>
          <a:lstStyle>
            <a:lvl1pPr marL="0" indent="0">
              <a:buNone/>
              <a:defRPr b="1" i="0">
                <a:solidFill>
                  <a:schemeClr val="bg1"/>
                </a:solidFill>
                <a:latin typeface="Arial Narrow" panose="020B0604020202020204" pitchFamily="34" charset="0"/>
                <a:cs typeface="Arial Narrow" panose="020B0604020202020204" pitchFamily="34" charset="0"/>
              </a:defRPr>
            </a:lvl1pPr>
          </a:lstStyle>
          <a:p>
            <a:pPr lvl="0"/>
            <a:r>
              <a:rPr lang="en-US"/>
              <a:t>CLICK TO EDIT MASTER TITLE STYLE</a:t>
            </a:r>
          </a:p>
        </p:txBody>
      </p:sp>
      <p:sp>
        <p:nvSpPr>
          <p:cNvPr id="18" name="Text Placeholder 15">
            <a:extLst>
              <a:ext uri="{FF2B5EF4-FFF2-40B4-BE49-F238E27FC236}">
                <a16:creationId xmlns:a16="http://schemas.microsoft.com/office/drawing/2014/main" id="{F1BC2B0E-6227-616E-6911-61C3C66102E1}"/>
              </a:ext>
            </a:extLst>
          </p:cNvPr>
          <p:cNvSpPr>
            <a:spLocks noGrp="1"/>
          </p:cNvSpPr>
          <p:nvPr>
            <p:ph type="body" sz="quarter" idx="17" hasCustomPrompt="1"/>
          </p:nvPr>
        </p:nvSpPr>
        <p:spPr>
          <a:xfrm>
            <a:off x="1803246" y="848946"/>
            <a:ext cx="4022725" cy="423863"/>
          </a:xfrm>
          <a:prstGeom prst="rect">
            <a:avLst/>
          </a:prstGeom>
        </p:spPr>
        <p:txBody>
          <a:bodyPr/>
          <a:lstStyle>
            <a:lvl1pPr marL="0" indent="0">
              <a:buNone/>
              <a:defRPr b="1" i="0">
                <a:solidFill>
                  <a:schemeClr val="bg1"/>
                </a:solidFill>
                <a:latin typeface="Arial Narrow" panose="020B0604020202020204" pitchFamily="34" charset="0"/>
                <a:cs typeface="Arial Narrow" panose="020B0604020202020204" pitchFamily="34" charset="0"/>
              </a:defRPr>
            </a:lvl1pPr>
          </a:lstStyle>
          <a:p>
            <a:pPr lvl="0"/>
            <a:r>
              <a:rPr lang="en-US"/>
              <a:t>CLICK TO EDIT MASTER TITLE STYLE</a:t>
            </a:r>
          </a:p>
        </p:txBody>
      </p:sp>
    </p:spTree>
    <p:extLst>
      <p:ext uri="{BB962C8B-B14F-4D97-AF65-F5344CB8AC3E}">
        <p14:creationId xmlns:p14="http://schemas.microsoft.com/office/powerpoint/2010/main" val="694759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B60D8-AACB-9163-0880-41CF0F1235F1}"/>
              </a:ext>
            </a:extLst>
          </p:cNvPr>
          <p:cNvSpPr>
            <a:spLocks noGrp="1"/>
          </p:cNvSpPr>
          <p:nvPr>
            <p:ph type="title"/>
          </p:nvPr>
        </p:nvSpPr>
        <p:spPr>
          <a:xfrm>
            <a:off x="831850" y="1709738"/>
            <a:ext cx="10515600" cy="2852737"/>
          </a:xfrm>
          <a:prstGeom prst="rect">
            <a:avLst/>
          </a:prstGeom>
        </p:spPr>
        <p:txBody>
          <a:bodyPr anchor="b"/>
          <a:lstStyle>
            <a:lvl1pPr>
              <a:defRPr sz="6000">
                <a:solidFill>
                  <a:srgbClr val="243745"/>
                </a:solidFill>
              </a:defRPr>
            </a:lvl1pPr>
          </a:lstStyle>
          <a:p>
            <a:r>
              <a:rPr lang="en-US"/>
              <a:t>Click to edit Master title style</a:t>
            </a:r>
          </a:p>
        </p:txBody>
      </p:sp>
      <p:sp>
        <p:nvSpPr>
          <p:cNvPr id="3" name="Text Placeholder 2">
            <a:extLst>
              <a:ext uri="{FF2B5EF4-FFF2-40B4-BE49-F238E27FC236}">
                <a16:creationId xmlns:a16="http://schemas.microsoft.com/office/drawing/2014/main" id="{8F0DFA45-857E-377D-200E-B071779AA21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rgbClr val="0070C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Footer Placeholder 3">
            <a:extLst>
              <a:ext uri="{FF2B5EF4-FFF2-40B4-BE49-F238E27FC236}">
                <a16:creationId xmlns:a16="http://schemas.microsoft.com/office/drawing/2014/main" id="{7A44ADA6-E3B8-CAAD-1833-56AB9BB92D8B}"/>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Tree>
    <p:extLst>
      <p:ext uri="{BB962C8B-B14F-4D97-AF65-F5344CB8AC3E}">
        <p14:creationId xmlns:p14="http://schemas.microsoft.com/office/powerpoint/2010/main" val="2107229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DD62126-C3A0-5B91-3C0F-28B40A9413E1}"/>
              </a:ext>
            </a:extLst>
          </p:cNvPr>
          <p:cNvSpPr>
            <a:spLocks noGrp="1"/>
          </p:cNvSpPr>
          <p:nvPr>
            <p:ph type="pic" idx="1"/>
          </p:nvPr>
        </p:nvSpPr>
        <p:spPr>
          <a:xfrm>
            <a:off x="-1" y="0"/>
            <a:ext cx="12192001"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 name="Footer Placeholder 2">
            <a:extLst>
              <a:ext uri="{FF2B5EF4-FFF2-40B4-BE49-F238E27FC236}">
                <a16:creationId xmlns:a16="http://schemas.microsoft.com/office/drawing/2014/main" id="{47A8694C-1F08-9382-DD1B-EB9FFD9A5F12}"/>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Tree>
    <p:extLst>
      <p:ext uri="{BB962C8B-B14F-4D97-AF65-F5344CB8AC3E}">
        <p14:creationId xmlns:p14="http://schemas.microsoft.com/office/powerpoint/2010/main" val="28621282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object 7">
            <a:extLst>
              <a:ext uri="{FF2B5EF4-FFF2-40B4-BE49-F238E27FC236}">
                <a16:creationId xmlns:a16="http://schemas.microsoft.com/office/drawing/2014/main" id="{E6C84178-04FF-8B5D-7227-6212EDF4A1A4}"/>
              </a:ext>
            </a:extLst>
          </p:cNvPr>
          <p:cNvSpPr txBox="1">
            <a:spLocks noGrp="1"/>
          </p:cNvSpPr>
          <p:nvPr>
            <p:ph type="title" hasCustomPrompt="1"/>
          </p:nvPr>
        </p:nvSpPr>
        <p:spPr>
          <a:xfrm>
            <a:off x="3899394" y="451716"/>
            <a:ext cx="3778125" cy="1010533"/>
          </a:xfrm>
          <a:prstGeom prst="rect">
            <a:avLst/>
          </a:prstGeom>
        </p:spPr>
        <p:txBody>
          <a:bodyPr vert="horz" wrap="square" lIns="0" tIns="304800" rIns="0" bIns="0" rtlCol="0">
            <a:spAutoFit/>
          </a:bodyPr>
          <a:lstStyle>
            <a:lvl1pPr algn="ctr">
              <a:defRPr spc="300">
                <a:solidFill>
                  <a:srgbClr val="243745"/>
                </a:solidFill>
              </a:defRPr>
            </a:lvl1pPr>
          </a:lstStyle>
          <a:p>
            <a:pPr marL="12700">
              <a:lnSpc>
                <a:spcPct val="100000"/>
              </a:lnSpc>
              <a:spcBef>
                <a:spcPts val="2400"/>
              </a:spcBef>
              <a:tabLst>
                <a:tab pos="1705610" algn="l"/>
              </a:tabLst>
            </a:pPr>
            <a:r>
              <a:rPr lang="en-US" spc="-150">
                <a:latin typeface="Arial" panose="020B0604020202020204" pitchFamily="34" charset="0"/>
                <a:cs typeface="Arial" panose="020B0604020202020204" pitchFamily="34" charset="0"/>
              </a:rPr>
              <a:t>TITLE </a:t>
            </a:r>
            <a:r>
              <a:rPr lang="en-US" spc="-150">
                <a:solidFill>
                  <a:srgbClr val="006098"/>
                </a:solidFill>
                <a:latin typeface="Arial" panose="020B0604020202020204" pitchFamily="34" charset="0"/>
                <a:cs typeface="Arial" panose="020B0604020202020204" pitchFamily="34" charset="0"/>
              </a:rPr>
              <a:t>HERE</a:t>
            </a:r>
            <a:endParaRPr spc="-150">
              <a:solidFill>
                <a:srgbClr val="006098"/>
              </a:solidFill>
              <a:latin typeface="Arial" panose="020B0604020202020204" pitchFamily="34" charset="0"/>
              <a:cs typeface="Arial" panose="020B0604020202020204" pitchFamily="34" charset="0"/>
            </a:endParaRPr>
          </a:p>
          <a:p>
            <a:pPr marL="12700">
              <a:lnSpc>
                <a:spcPct val="100000"/>
              </a:lnSpc>
              <a:spcBef>
                <a:spcPts val="450"/>
              </a:spcBef>
            </a:pPr>
            <a:r>
              <a:rPr lang="en-US" sz="700" b="0">
                <a:solidFill>
                  <a:srgbClr val="231F20"/>
                </a:solidFill>
                <a:latin typeface="Arial" panose="020B0604020202020204" pitchFamily="34" charset="0"/>
                <a:cs typeface="Arial" panose="020B0604020202020204" pitchFamily="34" charset="0"/>
              </a:rPr>
              <a:t>GLOBAL ACCREDITATION AUTHORITY</a:t>
            </a:r>
            <a:endParaRPr sz="700" b="0">
              <a:latin typeface="Arial" panose="020B0604020202020204" pitchFamily="34" charset="0"/>
              <a:cs typeface="Arial" panose="020B0604020202020204" pitchFamily="34" charset="0"/>
            </a:endParaRPr>
          </a:p>
        </p:txBody>
      </p:sp>
      <p:sp>
        <p:nvSpPr>
          <p:cNvPr id="12" name="Picture Placeholder 2">
            <a:extLst>
              <a:ext uri="{FF2B5EF4-FFF2-40B4-BE49-F238E27FC236}">
                <a16:creationId xmlns:a16="http://schemas.microsoft.com/office/drawing/2014/main" id="{C0BF93BE-4244-8BDA-CA75-F1099A9DFC25}"/>
              </a:ext>
            </a:extLst>
          </p:cNvPr>
          <p:cNvSpPr>
            <a:spLocks noGrp="1"/>
          </p:cNvSpPr>
          <p:nvPr>
            <p:ph type="pic" idx="11"/>
          </p:nvPr>
        </p:nvSpPr>
        <p:spPr>
          <a:xfrm>
            <a:off x="4593253" y="2031557"/>
            <a:ext cx="2390407" cy="2508637"/>
          </a:xfrm>
          <a:prstGeom prst="rect">
            <a:avLst/>
          </a:prstGeom>
        </p:spPr>
        <p:txBody>
          <a:bodyPr/>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3" name="Picture Placeholder 2">
            <a:extLst>
              <a:ext uri="{FF2B5EF4-FFF2-40B4-BE49-F238E27FC236}">
                <a16:creationId xmlns:a16="http://schemas.microsoft.com/office/drawing/2014/main" id="{4A0178F2-8C1D-0A49-8679-023842A686CE}"/>
              </a:ext>
            </a:extLst>
          </p:cNvPr>
          <p:cNvSpPr>
            <a:spLocks noGrp="1"/>
          </p:cNvSpPr>
          <p:nvPr>
            <p:ph type="pic" idx="12"/>
          </p:nvPr>
        </p:nvSpPr>
        <p:spPr>
          <a:xfrm>
            <a:off x="1305389" y="2031557"/>
            <a:ext cx="2390407" cy="2508637"/>
          </a:xfrm>
          <a:prstGeom prst="rect">
            <a:avLst/>
          </a:prstGeom>
        </p:spPr>
        <p:txBody>
          <a:bodyPr/>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Picture Placeholder 2">
            <a:extLst>
              <a:ext uri="{FF2B5EF4-FFF2-40B4-BE49-F238E27FC236}">
                <a16:creationId xmlns:a16="http://schemas.microsoft.com/office/drawing/2014/main" id="{77FC0FC1-3983-9F95-9C15-ABCCBF728727}"/>
              </a:ext>
            </a:extLst>
          </p:cNvPr>
          <p:cNvSpPr>
            <a:spLocks noGrp="1"/>
          </p:cNvSpPr>
          <p:nvPr>
            <p:ph type="pic" idx="13"/>
          </p:nvPr>
        </p:nvSpPr>
        <p:spPr>
          <a:xfrm>
            <a:off x="7881117" y="2031557"/>
            <a:ext cx="2390407" cy="2508637"/>
          </a:xfrm>
          <a:prstGeom prst="rect">
            <a:avLst/>
          </a:prstGeom>
        </p:spPr>
        <p:txBody>
          <a:bodyPr/>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5" name="Holder 3">
            <a:extLst>
              <a:ext uri="{FF2B5EF4-FFF2-40B4-BE49-F238E27FC236}">
                <a16:creationId xmlns:a16="http://schemas.microsoft.com/office/drawing/2014/main" id="{614F1A91-3C6A-4D06-D461-F1D29D13E7A1}"/>
              </a:ext>
            </a:extLst>
          </p:cNvPr>
          <p:cNvSpPr>
            <a:spLocks noGrp="1"/>
          </p:cNvSpPr>
          <p:nvPr>
            <p:ph type="subTitle" idx="4" hasCustomPrompt="1"/>
          </p:nvPr>
        </p:nvSpPr>
        <p:spPr>
          <a:xfrm>
            <a:off x="1305389" y="4996194"/>
            <a:ext cx="2390311" cy="166199"/>
          </a:xfrm>
          <a:prstGeom prst="rect">
            <a:avLst/>
          </a:prstGeom>
        </p:spPr>
        <p:txBody>
          <a:bodyPr wrap="square" lIns="0" tIns="0" rIns="0" bIns="0">
            <a:spAutoFit/>
          </a:bodyPr>
          <a:lstStyle>
            <a:lvl1pPr marL="0" indent="0">
              <a:buNone/>
              <a:defRPr sz="1200" b="0" i="0">
                <a:solidFill>
                  <a:srgbClr val="243745"/>
                </a:solidFill>
                <a:latin typeface="Arial" panose="020B0604020202020204" pitchFamily="34" charset="0"/>
                <a:cs typeface="Arial" panose="020B0604020202020204" pitchFamily="34" charset="0"/>
              </a:defRPr>
            </a:lvl1pPr>
          </a:lstStyle>
          <a:p>
            <a:r>
              <a:rPr lang="en-US"/>
              <a:t>Click to add text.</a:t>
            </a:r>
            <a:endParaRPr/>
          </a:p>
        </p:txBody>
      </p:sp>
      <p:sp>
        <p:nvSpPr>
          <p:cNvPr id="2" name="Footer Placeholder 1">
            <a:extLst>
              <a:ext uri="{FF2B5EF4-FFF2-40B4-BE49-F238E27FC236}">
                <a16:creationId xmlns:a16="http://schemas.microsoft.com/office/drawing/2014/main" id="{0B7C0B21-9C9B-C815-CB8C-638B608981BE}"/>
              </a:ext>
            </a:extLst>
          </p:cNvPr>
          <p:cNvSpPr>
            <a:spLocks noGrp="1"/>
          </p:cNvSpPr>
          <p:nvPr>
            <p:ph type="ftr" sz="quarter" idx="14"/>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5" name="Text Placeholder 4">
            <a:extLst>
              <a:ext uri="{FF2B5EF4-FFF2-40B4-BE49-F238E27FC236}">
                <a16:creationId xmlns:a16="http://schemas.microsoft.com/office/drawing/2014/main" id="{6E7A1401-4BFF-7C1C-E861-75D52CF3EB5B}"/>
              </a:ext>
            </a:extLst>
          </p:cNvPr>
          <p:cNvSpPr>
            <a:spLocks noGrp="1"/>
          </p:cNvSpPr>
          <p:nvPr>
            <p:ph type="body" sz="quarter" idx="15" hasCustomPrompt="1"/>
          </p:nvPr>
        </p:nvSpPr>
        <p:spPr>
          <a:xfrm>
            <a:off x="4572617" y="4965787"/>
            <a:ext cx="2520950" cy="227012"/>
          </a:xfrm>
          <a:prstGeom prst="rect">
            <a:avLst/>
          </a:prstGeom>
        </p:spPr>
        <p:txBody>
          <a:bodyPr/>
          <a:lstStyle>
            <a:lvl1pPr marL="0" indent="0">
              <a:buNone/>
              <a:defRPr sz="1200"/>
            </a:lvl1pPr>
          </a:lstStyle>
          <a:p>
            <a:r>
              <a:rPr lang="en-US"/>
              <a:t>Click to add text.</a:t>
            </a:r>
          </a:p>
        </p:txBody>
      </p:sp>
      <p:sp>
        <p:nvSpPr>
          <p:cNvPr id="6" name="Text Placeholder 4">
            <a:extLst>
              <a:ext uri="{FF2B5EF4-FFF2-40B4-BE49-F238E27FC236}">
                <a16:creationId xmlns:a16="http://schemas.microsoft.com/office/drawing/2014/main" id="{92CE41A0-38CE-2165-3771-6E23060DF9A7}"/>
              </a:ext>
            </a:extLst>
          </p:cNvPr>
          <p:cNvSpPr>
            <a:spLocks noGrp="1"/>
          </p:cNvSpPr>
          <p:nvPr>
            <p:ph type="body" sz="quarter" idx="16" hasCustomPrompt="1"/>
          </p:nvPr>
        </p:nvSpPr>
        <p:spPr>
          <a:xfrm>
            <a:off x="7867566" y="4996194"/>
            <a:ext cx="2520950" cy="227012"/>
          </a:xfrm>
          <a:prstGeom prst="rect">
            <a:avLst/>
          </a:prstGeom>
        </p:spPr>
        <p:txBody>
          <a:bodyPr/>
          <a:lstStyle>
            <a:lvl1pPr marL="0" indent="0">
              <a:buNone/>
              <a:defRPr sz="1200"/>
            </a:lvl1pPr>
          </a:lstStyle>
          <a:p>
            <a:r>
              <a:rPr lang="en-US"/>
              <a:t>Click to add text.</a:t>
            </a:r>
          </a:p>
        </p:txBody>
      </p:sp>
      <p:sp>
        <p:nvSpPr>
          <p:cNvPr id="11" name="Text Placeholder 10">
            <a:extLst>
              <a:ext uri="{FF2B5EF4-FFF2-40B4-BE49-F238E27FC236}">
                <a16:creationId xmlns:a16="http://schemas.microsoft.com/office/drawing/2014/main" id="{0019AECD-A7C5-253A-4769-A211374AE3CC}"/>
              </a:ext>
            </a:extLst>
          </p:cNvPr>
          <p:cNvSpPr>
            <a:spLocks noGrp="1"/>
          </p:cNvSpPr>
          <p:nvPr>
            <p:ph type="body" sz="quarter" idx="17" hasCustomPrompt="1"/>
          </p:nvPr>
        </p:nvSpPr>
        <p:spPr>
          <a:xfrm>
            <a:off x="1304925" y="4660900"/>
            <a:ext cx="2390775" cy="274638"/>
          </a:xfrm>
          <a:prstGeom prst="rect">
            <a:avLst/>
          </a:prstGeom>
        </p:spPr>
        <p:txBody>
          <a:bodyPr/>
          <a:lstStyle>
            <a:lvl1pPr marL="0" indent="0">
              <a:buNone/>
              <a:defRPr sz="1600" b="1" i="0">
                <a:solidFill>
                  <a:srgbClr val="243745"/>
                </a:solidFill>
                <a:latin typeface="Arial Narrow" panose="020B0604020202020204" pitchFamily="34" charset="0"/>
                <a:cs typeface="Arial Narrow" panose="020B0604020202020204" pitchFamily="34" charset="0"/>
              </a:defRPr>
            </a:lvl1pPr>
          </a:lstStyle>
          <a:p>
            <a:pPr lvl="0"/>
            <a:r>
              <a:rPr lang="en-US"/>
              <a:t>TITLE HERE</a:t>
            </a:r>
          </a:p>
        </p:txBody>
      </p:sp>
      <p:sp>
        <p:nvSpPr>
          <p:cNvPr id="21" name="Text Placeholder 10">
            <a:extLst>
              <a:ext uri="{FF2B5EF4-FFF2-40B4-BE49-F238E27FC236}">
                <a16:creationId xmlns:a16="http://schemas.microsoft.com/office/drawing/2014/main" id="{B9799A77-FDDC-4055-15FC-6D00CD3B5746}"/>
              </a:ext>
            </a:extLst>
          </p:cNvPr>
          <p:cNvSpPr>
            <a:spLocks noGrp="1"/>
          </p:cNvSpPr>
          <p:nvPr>
            <p:ph type="body" sz="quarter" idx="18" hasCustomPrompt="1"/>
          </p:nvPr>
        </p:nvSpPr>
        <p:spPr>
          <a:xfrm>
            <a:off x="4574107" y="4644716"/>
            <a:ext cx="2390775" cy="274638"/>
          </a:xfrm>
          <a:prstGeom prst="rect">
            <a:avLst/>
          </a:prstGeom>
        </p:spPr>
        <p:txBody>
          <a:bodyPr/>
          <a:lstStyle>
            <a:lvl1pPr marL="0" indent="0">
              <a:buNone/>
              <a:defRPr sz="1600" b="1" i="0">
                <a:solidFill>
                  <a:srgbClr val="243745"/>
                </a:solidFill>
                <a:latin typeface="Arial Narrow" panose="020B0604020202020204" pitchFamily="34" charset="0"/>
                <a:cs typeface="Arial Narrow" panose="020B0604020202020204" pitchFamily="34" charset="0"/>
              </a:defRPr>
            </a:lvl1pPr>
          </a:lstStyle>
          <a:p>
            <a:pPr lvl="0"/>
            <a:r>
              <a:rPr lang="en-US"/>
              <a:t>TITLE HERE</a:t>
            </a:r>
          </a:p>
        </p:txBody>
      </p:sp>
      <p:sp>
        <p:nvSpPr>
          <p:cNvPr id="22" name="Text Placeholder 10">
            <a:extLst>
              <a:ext uri="{FF2B5EF4-FFF2-40B4-BE49-F238E27FC236}">
                <a16:creationId xmlns:a16="http://schemas.microsoft.com/office/drawing/2014/main" id="{0262399A-E4B9-54B8-3AC5-CC2895F6CF5A}"/>
              </a:ext>
            </a:extLst>
          </p:cNvPr>
          <p:cNvSpPr>
            <a:spLocks noGrp="1"/>
          </p:cNvSpPr>
          <p:nvPr>
            <p:ph type="body" sz="quarter" idx="19" hasCustomPrompt="1"/>
          </p:nvPr>
        </p:nvSpPr>
        <p:spPr>
          <a:xfrm>
            <a:off x="7867566" y="4652808"/>
            <a:ext cx="2390775" cy="274638"/>
          </a:xfrm>
          <a:prstGeom prst="rect">
            <a:avLst/>
          </a:prstGeom>
        </p:spPr>
        <p:txBody>
          <a:bodyPr/>
          <a:lstStyle>
            <a:lvl1pPr marL="0" indent="0">
              <a:buNone/>
              <a:defRPr sz="1600" b="1" i="0">
                <a:solidFill>
                  <a:srgbClr val="243745"/>
                </a:solidFill>
                <a:latin typeface="Arial Narrow" panose="020B0604020202020204" pitchFamily="34" charset="0"/>
                <a:cs typeface="Arial Narrow" panose="020B0604020202020204" pitchFamily="34" charset="0"/>
              </a:defRPr>
            </a:lvl1pPr>
          </a:lstStyle>
          <a:p>
            <a:pPr lvl="0"/>
            <a:r>
              <a:rPr lang="en-US"/>
              <a:t>TITLE HERE</a:t>
            </a:r>
          </a:p>
        </p:txBody>
      </p:sp>
    </p:spTree>
    <p:extLst>
      <p:ext uri="{BB962C8B-B14F-4D97-AF65-F5344CB8AC3E}">
        <p14:creationId xmlns:p14="http://schemas.microsoft.com/office/powerpoint/2010/main" val="2571230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5F18BD09-E4EC-959A-7257-456CAF36919A}"/>
              </a:ext>
            </a:extLst>
          </p:cNvPr>
          <p:cNvSpPr/>
          <p:nvPr userDrawn="1"/>
        </p:nvSpPr>
        <p:spPr>
          <a:xfrm>
            <a:off x="1807597" y="4086969"/>
            <a:ext cx="4402372" cy="2806811"/>
          </a:xfrm>
          <a:custGeom>
            <a:avLst/>
            <a:gdLst/>
            <a:ahLst/>
            <a:cxnLst/>
            <a:rect l="l" t="t" r="r" b="b"/>
            <a:pathLst>
              <a:path w="12189460" h="3883025">
                <a:moveTo>
                  <a:pt x="12188952" y="0"/>
                </a:moveTo>
                <a:lnTo>
                  <a:pt x="0" y="0"/>
                </a:lnTo>
                <a:lnTo>
                  <a:pt x="0" y="3882872"/>
                </a:lnTo>
                <a:lnTo>
                  <a:pt x="12188952" y="3882872"/>
                </a:lnTo>
                <a:lnTo>
                  <a:pt x="12188952" y="0"/>
                </a:lnTo>
                <a:close/>
              </a:path>
            </a:pathLst>
          </a:custGeom>
          <a:solidFill>
            <a:srgbClr val="006098"/>
          </a:solidFill>
        </p:spPr>
        <p:txBody>
          <a:bodyPr wrap="square" lIns="0" tIns="0" rIns="0" bIns="0" rtlCol="0"/>
          <a:lstStyle/>
          <a:p>
            <a:endParaRPr dirty="0"/>
          </a:p>
        </p:txBody>
      </p:sp>
      <p:sp>
        <p:nvSpPr>
          <p:cNvPr id="4" name="Rectangle 3">
            <a:extLst>
              <a:ext uri="{FF2B5EF4-FFF2-40B4-BE49-F238E27FC236}">
                <a16:creationId xmlns:a16="http://schemas.microsoft.com/office/drawing/2014/main" id="{45FA5929-36D2-5526-2A28-EC22596CCBFA}"/>
              </a:ext>
            </a:extLst>
          </p:cNvPr>
          <p:cNvSpPr/>
          <p:nvPr userDrawn="1"/>
        </p:nvSpPr>
        <p:spPr>
          <a:xfrm>
            <a:off x="6209969" y="4086969"/>
            <a:ext cx="4158532" cy="2806811"/>
          </a:xfrm>
          <a:prstGeom prst="rect">
            <a:avLst/>
          </a:prstGeom>
          <a:solidFill>
            <a:srgbClr val="2437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2">
            <a:extLst>
              <a:ext uri="{FF2B5EF4-FFF2-40B4-BE49-F238E27FC236}">
                <a16:creationId xmlns:a16="http://schemas.microsoft.com/office/drawing/2014/main" id="{4A0178F2-8C1D-0A49-8679-023842A686CE}"/>
              </a:ext>
            </a:extLst>
          </p:cNvPr>
          <p:cNvSpPr>
            <a:spLocks noGrp="1"/>
          </p:cNvSpPr>
          <p:nvPr>
            <p:ph type="pic" idx="12"/>
          </p:nvPr>
        </p:nvSpPr>
        <p:spPr>
          <a:xfrm>
            <a:off x="0" y="-1"/>
            <a:ext cx="12192000" cy="4086970"/>
          </a:xfrm>
          <a:prstGeom prst="rect">
            <a:avLst/>
          </a:prstGeom>
        </p:spPr>
        <p:txBody>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5" name="Holder 3">
            <a:extLst>
              <a:ext uri="{FF2B5EF4-FFF2-40B4-BE49-F238E27FC236}">
                <a16:creationId xmlns:a16="http://schemas.microsoft.com/office/drawing/2014/main" id="{614F1A91-3C6A-4D06-D461-F1D29D13E7A1}"/>
              </a:ext>
            </a:extLst>
          </p:cNvPr>
          <p:cNvSpPr>
            <a:spLocks noGrp="1"/>
          </p:cNvSpPr>
          <p:nvPr>
            <p:ph type="subTitle" idx="4" hasCustomPrompt="1"/>
          </p:nvPr>
        </p:nvSpPr>
        <p:spPr>
          <a:xfrm>
            <a:off x="2365515" y="4905619"/>
            <a:ext cx="3550467" cy="166199"/>
          </a:xfrm>
          <a:prstGeom prst="rect">
            <a:avLst/>
          </a:prstGeom>
        </p:spPr>
        <p:txBody>
          <a:bodyPr wrap="square" lIns="0" tIns="0" rIns="0" bIns="0">
            <a:spAutoFit/>
          </a:bodyPr>
          <a:lstStyle>
            <a:lvl1pPr marL="0" indent="0">
              <a:buNone/>
              <a:defRPr sz="1200" b="0" i="0">
                <a:solidFill>
                  <a:schemeClr val="bg1"/>
                </a:solidFill>
                <a:latin typeface="Arial" panose="020B0604020202020204" pitchFamily="34" charset="0"/>
                <a:cs typeface="Arial" panose="020B0604020202020204" pitchFamily="34" charset="0"/>
              </a:defRPr>
            </a:lvl1pPr>
          </a:lstStyle>
          <a:p>
            <a:r>
              <a:rPr lang="en-US"/>
              <a:t>Click to add text.</a:t>
            </a:r>
            <a:endParaRPr/>
          </a:p>
        </p:txBody>
      </p:sp>
      <p:sp>
        <p:nvSpPr>
          <p:cNvPr id="6" name="Text Placeholder 5">
            <a:extLst>
              <a:ext uri="{FF2B5EF4-FFF2-40B4-BE49-F238E27FC236}">
                <a16:creationId xmlns:a16="http://schemas.microsoft.com/office/drawing/2014/main" id="{E36D56C4-5294-CE04-1FDE-D90319AB8462}"/>
              </a:ext>
            </a:extLst>
          </p:cNvPr>
          <p:cNvSpPr>
            <a:spLocks noGrp="1"/>
          </p:cNvSpPr>
          <p:nvPr>
            <p:ph type="body" sz="quarter" idx="13" hasCustomPrompt="1"/>
          </p:nvPr>
        </p:nvSpPr>
        <p:spPr>
          <a:xfrm>
            <a:off x="2374072" y="4479205"/>
            <a:ext cx="3549650" cy="357188"/>
          </a:xfrm>
          <a:prstGeom prst="rect">
            <a:avLst/>
          </a:prstGeom>
          <a:noFill/>
        </p:spPr>
        <p:txBody>
          <a:bodyPr/>
          <a:lstStyle>
            <a:lvl1pPr marL="0" indent="0">
              <a:buNone/>
              <a:defRPr b="1" i="0">
                <a:solidFill>
                  <a:schemeClr val="bg1"/>
                </a:solidFill>
                <a:latin typeface="Arial" panose="020B0604020202020204" pitchFamily="34" charset="0"/>
                <a:cs typeface="Arial" panose="020B0604020202020204" pitchFamily="34" charset="0"/>
              </a:defRPr>
            </a:lvl1pPr>
          </a:lstStyle>
          <a:p>
            <a:pPr lvl="0"/>
            <a:r>
              <a:rPr lang="en-US"/>
              <a:t>Title Here</a:t>
            </a:r>
          </a:p>
        </p:txBody>
      </p:sp>
      <p:sp>
        <p:nvSpPr>
          <p:cNvPr id="7" name="Text Placeholder 5">
            <a:extLst>
              <a:ext uri="{FF2B5EF4-FFF2-40B4-BE49-F238E27FC236}">
                <a16:creationId xmlns:a16="http://schemas.microsoft.com/office/drawing/2014/main" id="{A566CF40-E23C-3872-DB64-35D73A9F2ABE}"/>
              </a:ext>
            </a:extLst>
          </p:cNvPr>
          <p:cNvSpPr>
            <a:spLocks noGrp="1"/>
          </p:cNvSpPr>
          <p:nvPr>
            <p:ph type="body" sz="quarter" idx="14" hasCustomPrompt="1"/>
          </p:nvPr>
        </p:nvSpPr>
        <p:spPr>
          <a:xfrm>
            <a:off x="6501010" y="4463021"/>
            <a:ext cx="3549650" cy="357188"/>
          </a:xfrm>
          <a:prstGeom prst="rect">
            <a:avLst/>
          </a:prstGeom>
          <a:noFill/>
        </p:spPr>
        <p:txBody>
          <a:bodyPr/>
          <a:lstStyle>
            <a:lvl1pPr marL="0" indent="0">
              <a:buNone/>
              <a:defRPr b="1" i="0">
                <a:solidFill>
                  <a:schemeClr val="bg1"/>
                </a:solidFill>
                <a:latin typeface="Arial" panose="020B0604020202020204" pitchFamily="34" charset="0"/>
                <a:cs typeface="Arial" panose="020B0604020202020204" pitchFamily="34" charset="0"/>
              </a:defRPr>
            </a:lvl1pPr>
          </a:lstStyle>
          <a:p>
            <a:pPr lvl="0"/>
            <a:r>
              <a:rPr lang="en-US"/>
              <a:t>Title Here</a:t>
            </a:r>
          </a:p>
        </p:txBody>
      </p:sp>
      <p:sp>
        <p:nvSpPr>
          <p:cNvPr id="9" name="Text Placeholder 8">
            <a:extLst>
              <a:ext uri="{FF2B5EF4-FFF2-40B4-BE49-F238E27FC236}">
                <a16:creationId xmlns:a16="http://schemas.microsoft.com/office/drawing/2014/main" id="{A1B23D40-969D-33A3-0185-95F38B3E5F04}"/>
              </a:ext>
            </a:extLst>
          </p:cNvPr>
          <p:cNvSpPr>
            <a:spLocks noGrp="1"/>
          </p:cNvSpPr>
          <p:nvPr>
            <p:ph type="body" sz="quarter" idx="15" hasCustomPrompt="1"/>
          </p:nvPr>
        </p:nvSpPr>
        <p:spPr>
          <a:xfrm>
            <a:off x="6500813" y="4872038"/>
            <a:ext cx="3549650" cy="233362"/>
          </a:xfrm>
          <a:prstGeom prst="rect">
            <a:avLst/>
          </a:prstGeom>
        </p:spPr>
        <p:txBody>
          <a:bodyPr/>
          <a:lstStyle>
            <a:lvl1pPr marL="0" indent="0">
              <a:buNone/>
              <a:defRPr sz="12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Click to add text.</a:t>
            </a:r>
          </a:p>
        </p:txBody>
      </p:sp>
    </p:spTree>
    <p:extLst>
      <p:ext uri="{BB962C8B-B14F-4D97-AF65-F5344CB8AC3E}">
        <p14:creationId xmlns:p14="http://schemas.microsoft.com/office/powerpoint/2010/main" val="2853315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3798301-60CA-2AE9-9FA0-BC441245B88A}"/>
              </a:ext>
            </a:extLst>
          </p:cNvPr>
          <p:cNvSpPr/>
          <p:nvPr userDrawn="1"/>
        </p:nvSpPr>
        <p:spPr>
          <a:xfrm>
            <a:off x="2540" y="0"/>
            <a:ext cx="12189460" cy="3883025"/>
          </a:xfrm>
          <a:custGeom>
            <a:avLst/>
            <a:gdLst/>
            <a:ahLst/>
            <a:cxnLst/>
            <a:rect l="l" t="t" r="r" b="b"/>
            <a:pathLst>
              <a:path w="12189460" h="3883025">
                <a:moveTo>
                  <a:pt x="12188952" y="0"/>
                </a:moveTo>
                <a:lnTo>
                  <a:pt x="0" y="0"/>
                </a:lnTo>
                <a:lnTo>
                  <a:pt x="0" y="3882872"/>
                </a:lnTo>
                <a:lnTo>
                  <a:pt x="12188952" y="3882872"/>
                </a:lnTo>
                <a:lnTo>
                  <a:pt x="12188952" y="0"/>
                </a:lnTo>
                <a:close/>
              </a:path>
            </a:pathLst>
          </a:custGeom>
          <a:solidFill>
            <a:srgbClr val="006098"/>
          </a:solidFill>
        </p:spPr>
        <p:txBody>
          <a:bodyPr wrap="square" lIns="0" tIns="0" rIns="0" bIns="0" rtlCol="0"/>
          <a:lstStyle/>
          <a:p>
            <a:endParaRPr dirty="0"/>
          </a:p>
        </p:txBody>
      </p:sp>
      <p:sp>
        <p:nvSpPr>
          <p:cNvPr id="15" name="Holder 3">
            <a:extLst>
              <a:ext uri="{FF2B5EF4-FFF2-40B4-BE49-F238E27FC236}">
                <a16:creationId xmlns:a16="http://schemas.microsoft.com/office/drawing/2014/main" id="{614F1A91-3C6A-4D06-D461-F1D29D13E7A1}"/>
              </a:ext>
            </a:extLst>
          </p:cNvPr>
          <p:cNvSpPr>
            <a:spLocks noGrp="1"/>
          </p:cNvSpPr>
          <p:nvPr>
            <p:ph type="subTitle" idx="4" hasCustomPrompt="1"/>
          </p:nvPr>
        </p:nvSpPr>
        <p:spPr>
          <a:xfrm>
            <a:off x="2160452" y="4836535"/>
            <a:ext cx="1557426" cy="166199"/>
          </a:xfrm>
          <a:prstGeom prst="rect">
            <a:avLst/>
          </a:prstGeom>
        </p:spPr>
        <p:txBody>
          <a:bodyPr wrap="square" lIns="0" tIns="0" rIns="0" bIns="0">
            <a:spAutoFit/>
          </a:bodyPr>
          <a:lstStyle>
            <a:lvl1pPr marL="0" indent="0" algn="ctr">
              <a:buNone/>
              <a:defRPr sz="1200" b="0" i="0">
                <a:solidFill>
                  <a:srgbClr val="243745"/>
                </a:solidFill>
                <a:latin typeface="Arial" panose="020B0604020202020204" pitchFamily="34" charset="0"/>
                <a:cs typeface="Arial" panose="020B0604020202020204" pitchFamily="34" charset="0"/>
              </a:defRPr>
            </a:lvl1pPr>
          </a:lstStyle>
          <a:p>
            <a:r>
              <a:rPr lang="en-US"/>
              <a:t>Click to add text.</a:t>
            </a:r>
            <a:endParaRPr/>
          </a:p>
        </p:txBody>
      </p:sp>
      <p:sp>
        <p:nvSpPr>
          <p:cNvPr id="6" name="object 14">
            <a:extLst>
              <a:ext uri="{FF2B5EF4-FFF2-40B4-BE49-F238E27FC236}">
                <a16:creationId xmlns:a16="http://schemas.microsoft.com/office/drawing/2014/main" id="{691E6B17-A549-E2B3-03F3-2E09B6880A5E}"/>
              </a:ext>
            </a:extLst>
          </p:cNvPr>
          <p:cNvSpPr txBox="1">
            <a:spLocks noGrp="1"/>
          </p:cNvSpPr>
          <p:nvPr>
            <p:ph type="title" hasCustomPrompt="1"/>
          </p:nvPr>
        </p:nvSpPr>
        <p:spPr>
          <a:xfrm>
            <a:off x="4553405" y="372469"/>
            <a:ext cx="3420502" cy="838691"/>
          </a:xfrm>
          <a:prstGeom prst="rect">
            <a:avLst/>
          </a:prstGeom>
        </p:spPr>
        <p:txBody>
          <a:bodyPr vert="horz" wrap="square" lIns="0" tIns="304800" rIns="0" bIns="0" rtlCol="0">
            <a:spAutoFit/>
          </a:bodyPr>
          <a:lstStyle>
            <a:lvl1pPr>
              <a:defRPr spc="0">
                <a:solidFill>
                  <a:schemeClr val="bg1"/>
                </a:solidFill>
              </a:defRPr>
            </a:lvl1pPr>
          </a:lstStyle>
          <a:p>
            <a:pPr algn="ctr">
              <a:lnSpc>
                <a:spcPct val="100000"/>
              </a:lnSpc>
              <a:spcBef>
                <a:spcPts val="2400"/>
              </a:spcBef>
              <a:tabLst>
                <a:tab pos="1107440" algn="l"/>
              </a:tabLst>
            </a:pPr>
            <a:r>
              <a:rPr lang="en-US" spc="-150">
                <a:solidFill>
                  <a:srgbClr val="FFFFFF"/>
                </a:solidFill>
                <a:latin typeface="Arial" panose="020B0604020202020204" pitchFamily="34" charset="0"/>
                <a:cs typeface="Arial" panose="020B0604020202020204" pitchFamily="34" charset="0"/>
              </a:rPr>
              <a:t>TITLE HERE</a:t>
            </a:r>
          </a:p>
        </p:txBody>
      </p:sp>
      <p:sp>
        <p:nvSpPr>
          <p:cNvPr id="9" name="TextBox 8">
            <a:extLst>
              <a:ext uri="{FF2B5EF4-FFF2-40B4-BE49-F238E27FC236}">
                <a16:creationId xmlns:a16="http://schemas.microsoft.com/office/drawing/2014/main" id="{2B6365C7-C0C9-8BBD-F048-B58824F28F59}"/>
              </a:ext>
            </a:extLst>
          </p:cNvPr>
          <p:cNvSpPr txBox="1"/>
          <p:nvPr userDrawn="1"/>
        </p:nvSpPr>
        <p:spPr>
          <a:xfrm>
            <a:off x="4320556" y="1211160"/>
            <a:ext cx="3886200" cy="215444"/>
          </a:xfrm>
          <a:prstGeom prst="rect">
            <a:avLst/>
          </a:prstGeom>
          <a:noFill/>
        </p:spPr>
        <p:txBody>
          <a:bodyPr wrap="square" rtlCol="0">
            <a:spAutoFit/>
          </a:bodyPr>
          <a:lstStyle/>
          <a:p>
            <a:pPr algn="ctr"/>
            <a:r>
              <a:rPr lang="en-US" sz="800" b="0" spc="300" dirty="0">
                <a:solidFill>
                  <a:schemeClr val="bg1"/>
                </a:solidFill>
                <a:latin typeface="Arial" panose="020B0604020202020204" pitchFamily="34" charset="0"/>
                <a:cs typeface="Arial" panose="020B0604020202020204" pitchFamily="34" charset="0"/>
              </a:rPr>
              <a:t>GLOBAL ACCREDITATION AUTHORITY</a:t>
            </a:r>
            <a:endParaRPr lang="en-US" spc="300" dirty="0">
              <a:solidFill>
                <a:schemeClr val="bg1"/>
              </a:solidFill>
            </a:endParaRPr>
          </a:p>
        </p:txBody>
      </p:sp>
      <p:sp>
        <p:nvSpPr>
          <p:cNvPr id="21" name="Content Placeholder 2">
            <a:extLst>
              <a:ext uri="{FF2B5EF4-FFF2-40B4-BE49-F238E27FC236}">
                <a16:creationId xmlns:a16="http://schemas.microsoft.com/office/drawing/2014/main" id="{3F8CEE65-1F0E-B8BA-52CD-134091ADDA22}"/>
              </a:ext>
            </a:extLst>
          </p:cNvPr>
          <p:cNvSpPr>
            <a:spLocks noGrp="1"/>
          </p:cNvSpPr>
          <p:nvPr>
            <p:ph idx="10" hasCustomPrompt="1"/>
          </p:nvPr>
        </p:nvSpPr>
        <p:spPr>
          <a:xfrm>
            <a:off x="2160452" y="2171907"/>
            <a:ext cx="1511409" cy="2172956"/>
          </a:xfrm>
          <a:prstGeom prst="rect">
            <a:avLst/>
          </a:prstGeom>
          <a:solidFill>
            <a:schemeClr val="bg1"/>
          </a:solidFill>
        </p:spPr>
        <p:txBody>
          <a:bodyPr/>
          <a:lstStyle>
            <a:lvl1pPr marL="0" indent="0" algn="ctr">
              <a:lnSpc>
                <a:spcPct val="250000"/>
              </a:lnSpc>
              <a:buNone/>
              <a:defRPr sz="800"/>
            </a:lvl1pPr>
          </a:lstStyle>
          <a:p>
            <a:pPr lvl="0"/>
            <a:r>
              <a:rPr lang="en-US"/>
              <a:t>Infographic</a:t>
            </a:r>
          </a:p>
          <a:p>
            <a:pPr lvl="0"/>
            <a:endParaRPr lang="en-US"/>
          </a:p>
        </p:txBody>
      </p:sp>
      <p:sp>
        <p:nvSpPr>
          <p:cNvPr id="22" name="Content Placeholder 2">
            <a:extLst>
              <a:ext uri="{FF2B5EF4-FFF2-40B4-BE49-F238E27FC236}">
                <a16:creationId xmlns:a16="http://schemas.microsoft.com/office/drawing/2014/main" id="{16E75D03-D102-55AC-9ED8-C92EDC61BD9F}"/>
              </a:ext>
            </a:extLst>
          </p:cNvPr>
          <p:cNvSpPr>
            <a:spLocks noGrp="1"/>
          </p:cNvSpPr>
          <p:nvPr>
            <p:ph idx="11" hasCustomPrompt="1"/>
          </p:nvPr>
        </p:nvSpPr>
        <p:spPr>
          <a:xfrm>
            <a:off x="4320556" y="2171907"/>
            <a:ext cx="1511409" cy="2172956"/>
          </a:xfrm>
          <a:prstGeom prst="rect">
            <a:avLst/>
          </a:prstGeom>
          <a:solidFill>
            <a:schemeClr val="bg1"/>
          </a:solidFill>
        </p:spPr>
        <p:txBody>
          <a:bodyPr/>
          <a:lstStyle>
            <a:lvl1pPr marL="0" indent="0" algn="ctr">
              <a:lnSpc>
                <a:spcPct val="250000"/>
              </a:lnSpc>
              <a:buNone/>
              <a:defRPr sz="800"/>
            </a:lvl1pPr>
          </a:lstStyle>
          <a:p>
            <a:pPr lvl="0"/>
            <a:r>
              <a:rPr lang="en-US"/>
              <a:t>Infographic</a:t>
            </a:r>
          </a:p>
          <a:p>
            <a:pPr lvl="0"/>
            <a:endParaRPr lang="en-US"/>
          </a:p>
        </p:txBody>
      </p:sp>
      <p:sp>
        <p:nvSpPr>
          <p:cNvPr id="23" name="Content Placeholder 2">
            <a:extLst>
              <a:ext uri="{FF2B5EF4-FFF2-40B4-BE49-F238E27FC236}">
                <a16:creationId xmlns:a16="http://schemas.microsoft.com/office/drawing/2014/main" id="{016A1404-809A-05C8-2FD0-13E96798A8F8}"/>
              </a:ext>
            </a:extLst>
          </p:cNvPr>
          <p:cNvSpPr>
            <a:spLocks noGrp="1"/>
          </p:cNvSpPr>
          <p:nvPr>
            <p:ph idx="12" hasCustomPrompt="1"/>
          </p:nvPr>
        </p:nvSpPr>
        <p:spPr>
          <a:xfrm>
            <a:off x="6480660" y="2171907"/>
            <a:ext cx="1511409" cy="2172956"/>
          </a:xfrm>
          <a:prstGeom prst="rect">
            <a:avLst/>
          </a:prstGeom>
          <a:solidFill>
            <a:schemeClr val="bg1"/>
          </a:solidFill>
        </p:spPr>
        <p:txBody>
          <a:bodyPr/>
          <a:lstStyle>
            <a:lvl1pPr marL="0" indent="0" algn="ctr">
              <a:lnSpc>
                <a:spcPct val="250000"/>
              </a:lnSpc>
              <a:buNone/>
              <a:defRPr sz="800"/>
            </a:lvl1pPr>
          </a:lstStyle>
          <a:p>
            <a:pPr lvl="0"/>
            <a:r>
              <a:rPr lang="en-US"/>
              <a:t>Infographic</a:t>
            </a:r>
          </a:p>
          <a:p>
            <a:pPr lvl="0"/>
            <a:endParaRPr lang="en-US"/>
          </a:p>
        </p:txBody>
      </p:sp>
      <p:sp>
        <p:nvSpPr>
          <p:cNvPr id="24" name="Content Placeholder 2">
            <a:extLst>
              <a:ext uri="{FF2B5EF4-FFF2-40B4-BE49-F238E27FC236}">
                <a16:creationId xmlns:a16="http://schemas.microsoft.com/office/drawing/2014/main" id="{56E5D118-0CBF-9451-731D-EE18D90A5E26}"/>
              </a:ext>
            </a:extLst>
          </p:cNvPr>
          <p:cNvSpPr>
            <a:spLocks noGrp="1"/>
          </p:cNvSpPr>
          <p:nvPr>
            <p:ph idx="13" hasCustomPrompt="1"/>
          </p:nvPr>
        </p:nvSpPr>
        <p:spPr>
          <a:xfrm>
            <a:off x="8640765" y="2171907"/>
            <a:ext cx="1511409" cy="2172956"/>
          </a:xfrm>
          <a:prstGeom prst="rect">
            <a:avLst/>
          </a:prstGeom>
          <a:solidFill>
            <a:schemeClr val="bg1"/>
          </a:solidFill>
        </p:spPr>
        <p:txBody>
          <a:bodyPr/>
          <a:lstStyle>
            <a:lvl1pPr marL="0" indent="0" algn="ctr">
              <a:lnSpc>
                <a:spcPct val="250000"/>
              </a:lnSpc>
              <a:buNone/>
              <a:defRPr sz="800"/>
            </a:lvl1pPr>
          </a:lstStyle>
          <a:p>
            <a:pPr lvl="0"/>
            <a:r>
              <a:rPr lang="en-US"/>
              <a:t>Infographic</a:t>
            </a:r>
          </a:p>
          <a:p>
            <a:pPr lvl="0"/>
            <a:endParaRPr lang="en-US"/>
          </a:p>
        </p:txBody>
      </p:sp>
      <p:sp>
        <p:nvSpPr>
          <p:cNvPr id="2" name="Footer Placeholder 1">
            <a:extLst>
              <a:ext uri="{FF2B5EF4-FFF2-40B4-BE49-F238E27FC236}">
                <a16:creationId xmlns:a16="http://schemas.microsoft.com/office/drawing/2014/main" id="{ECDE1576-87A4-2B73-B51D-EEA7EBF95CD8}"/>
              </a:ext>
            </a:extLst>
          </p:cNvPr>
          <p:cNvSpPr>
            <a:spLocks noGrp="1"/>
          </p:cNvSpPr>
          <p:nvPr>
            <p:ph type="ftr" sz="quarter" idx="14"/>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4" name="Text Placeholder 5">
            <a:extLst>
              <a:ext uri="{FF2B5EF4-FFF2-40B4-BE49-F238E27FC236}">
                <a16:creationId xmlns:a16="http://schemas.microsoft.com/office/drawing/2014/main" id="{84C98517-AC08-1A8C-3381-03FAC17B0877}"/>
              </a:ext>
            </a:extLst>
          </p:cNvPr>
          <p:cNvSpPr>
            <a:spLocks noGrp="1"/>
          </p:cNvSpPr>
          <p:nvPr>
            <p:ph type="body" sz="quarter" idx="15" hasCustomPrompt="1"/>
          </p:nvPr>
        </p:nvSpPr>
        <p:spPr>
          <a:xfrm>
            <a:off x="2242024" y="4456040"/>
            <a:ext cx="1348264" cy="305560"/>
          </a:xfrm>
          <a:prstGeom prst="rect">
            <a:avLst/>
          </a:prstGeom>
          <a:noFill/>
        </p:spPr>
        <p:txBody>
          <a:bodyPr/>
          <a:lstStyle>
            <a:lvl1pPr marL="0" indent="0" algn="ctr">
              <a:buNone/>
              <a:defRPr sz="1600" b="1" i="0">
                <a:solidFill>
                  <a:srgbClr val="243745"/>
                </a:solidFill>
                <a:latin typeface="Arial" panose="020B0604020202020204" pitchFamily="34" charset="0"/>
                <a:cs typeface="Arial" panose="020B0604020202020204" pitchFamily="34" charset="0"/>
              </a:defRPr>
            </a:lvl1pPr>
          </a:lstStyle>
          <a:p>
            <a:pPr lvl="0"/>
            <a:r>
              <a:rPr lang="en-US"/>
              <a:t>Title Here</a:t>
            </a:r>
          </a:p>
        </p:txBody>
      </p:sp>
      <p:sp>
        <p:nvSpPr>
          <p:cNvPr id="10" name="Text Placeholder 5">
            <a:extLst>
              <a:ext uri="{FF2B5EF4-FFF2-40B4-BE49-F238E27FC236}">
                <a16:creationId xmlns:a16="http://schemas.microsoft.com/office/drawing/2014/main" id="{12093B86-53D5-F982-3B6F-FC966C6FBF75}"/>
              </a:ext>
            </a:extLst>
          </p:cNvPr>
          <p:cNvSpPr>
            <a:spLocks noGrp="1"/>
          </p:cNvSpPr>
          <p:nvPr>
            <p:ph type="body" sz="quarter" idx="16" hasCustomPrompt="1"/>
          </p:nvPr>
        </p:nvSpPr>
        <p:spPr>
          <a:xfrm>
            <a:off x="4356111" y="4475548"/>
            <a:ext cx="1348264" cy="305560"/>
          </a:xfrm>
          <a:prstGeom prst="rect">
            <a:avLst/>
          </a:prstGeom>
          <a:noFill/>
        </p:spPr>
        <p:txBody>
          <a:bodyPr/>
          <a:lstStyle>
            <a:lvl1pPr marL="0" indent="0" algn="ctr">
              <a:buNone/>
              <a:defRPr sz="1600" b="1" i="0">
                <a:solidFill>
                  <a:srgbClr val="243745"/>
                </a:solidFill>
                <a:latin typeface="Arial" panose="020B0604020202020204" pitchFamily="34" charset="0"/>
                <a:cs typeface="Arial" panose="020B0604020202020204" pitchFamily="34" charset="0"/>
              </a:defRPr>
            </a:lvl1pPr>
          </a:lstStyle>
          <a:p>
            <a:pPr lvl="0"/>
            <a:r>
              <a:rPr lang="en-US"/>
              <a:t>Title Here</a:t>
            </a:r>
          </a:p>
        </p:txBody>
      </p:sp>
      <p:sp>
        <p:nvSpPr>
          <p:cNvPr id="13" name="Text Placeholder 12">
            <a:extLst>
              <a:ext uri="{FF2B5EF4-FFF2-40B4-BE49-F238E27FC236}">
                <a16:creationId xmlns:a16="http://schemas.microsoft.com/office/drawing/2014/main" id="{2F9E1192-898C-26B4-6219-7919B8C80880}"/>
              </a:ext>
            </a:extLst>
          </p:cNvPr>
          <p:cNvSpPr>
            <a:spLocks noGrp="1"/>
          </p:cNvSpPr>
          <p:nvPr>
            <p:ph type="body" sz="quarter" idx="17" hasCustomPrompt="1"/>
          </p:nvPr>
        </p:nvSpPr>
        <p:spPr>
          <a:xfrm>
            <a:off x="4215276" y="4837634"/>
            <a:ext cx="1731963" cy="165100"/>
          </a:xfrm>
          <a:prstGeom prst="rect">
            <a:avLst/>
          </a:prstGeom>
        </p:spPr>
        <p:txBody>
          <a:bodyPr/>
          <a:lstStyle>
            <a:lvl1pPr marL="0" indent="0" algn="ctr">
              <a:buNone/>
              <a:defRPr sz="1200"/>
            </a:lvl1pPr>
          </a:lstStyle>
          <a:p>
            <a:pPr lvl="0"/>
            <a:r>
              <a:rPr lang="en-US"/>
              <a:t>Click to add text.</a:t>
            </a:r>
          </a:p>
        </p:txBody>
      </p:sp>
      <p:sp>
        <p:nvSpPr>
          <p:cNvPr id="14" name="Text Placeholder 5">
            <a:extLst>
              <a:ext uri="{FF2B5EF4-FFF2-40B4-BE49-F238E27FC236}">
                <a16:creationId xmlns:a16="http://schemas.microsoft.com/office/drawing/2014/main" id="{0B0594A9-D82A-5C8D-C733-826E45628B6D}"/>
              </a:ext>
            </a:extLst>
          </p:cNvPr>
          <p:cNvSpPr>
            <a:spLocks noGrp="1"/>
          </p:cNvSpPr>
          <p:nvPr>
            <p:ph type="body" sz="quarter" idx="18" hasCustomPrompt="1"/>
          </p:nvPr>
        </p:nvSpPr>
        <p:spPr>
          <a:xfrm>
            <a:off x="6562232" y="4475548"/>
            <a:ext cx="1348264" cy="305560"/>
          </a:xfrm>
          <a:prstGeom prst="rect">
            <a:avLst/>
          </a:prstGeom>
          <a:noFill/>
        </p:spPr>
        <p:txBody>
          <a:bodyPr/>
          <a:lstStyle>
            <a:lvl1pPr marL="0" indent="0" algn="ctr">
              <a:buNone/>
              <a:defRPr sz="1600" b="1" i="0">
                <a:solidFill>
                  <a:srgbClr val="243745"/>
                </a:solidFill>
                <a:latin typeface="Arial" panose="020B0604020202020204" pitchFamily="34" charset="0"/>
                <a:cs typeface="Arial" panose="020B0604020202020204" pitchFamily="34" charset="0"/>
              </a:defRPr>
            </a:lvl1pPr>
          </a:lstStyle>
          <a:p>
            <a:pPr lvl="0"/>
            <a:r>
              <a:rPr lang="en-US"/>
              <a:t>Title Here</a:t>
            </a:r>
          </a:p>
        </p:txBody>
      </p:sp>
      <p:sp>
        <p:nvSpPr>
          <p:cNvPr id="17" name="Text Placeholder 12">
            <a:extLst>
              <a:ext uri="{FF2B5EF4-FFF2-40B4-BE49-F238E27FC236}">
                <a16:creationId xmlns:a16="http://schemas.microsoft.com/office/drawing/2014/main" id="{A3BBFB46-F6B2-1B36-FF51-6318E0473AA1}"/>
              </a:ext>
            </a:extLst>
          </p:cNvPr>
          <p:cNvSpPr>
            <a:spLocks noGrp="1"/>
          </p:cNvSpPr>
          <p:nvPr>
            <p:ph type="body" sz="quarter" idx="19" hasCustomPrompt="1"/>
          </p:nvPr>
        </p:nvSpPr>
        <p:spPr>
          <a:xfrm>
            <a:off x="6421397" y="4837634"/>
            <a:ext cx="1731963" cy="165100"/>
          </a:xfrm>
          <a:prstGeom prst="rect">
            <a:avLst/>
          </a:prstGeom>
        </p:spPr>
        <p:txBody>
          <a:bodyPr/>
          <a:lstStyle>
            <a:lvl1pPr marL="0" indent="0" algn="ctr">
              <a:buNone/>
              <a:defRPr sz="1200"/>
            </a:lvl1pPr>
          </a:lstStyle>
          <a:p>
            <a:pPr lvl="0"/>
            <a:r>
              <a:rPr lang="en-US"/>
              <a:t>Click to add text.</a:t>
            </a:r>
          </a:p>
        </p:txBody>
      </p:sp>
      <p:sp>
        <p:nvSpPr>
          <p:cNvPr id="18" name="Text Placeholder 5">
            <a:extLst>
              <a:ext uri="{FF2B5EF4-FFF2-40B4-BE49-F238E27FC236}">
                <a16:creationId xmlns:a16="http://schemas.microsoft.com/office/drawing/2014/main" id="{0BB5E7ED-D75A-C045-595C-1002B554AACE}"/>
              </a:ext>
            </a:extLst>
          </p:cNvPr>
          <p:cNvSpPr>
            <a:spLocks noGrp="1"/>
          </p:cNvSpPr>
          <p:nvPr>
            <p:ph type="body" sz="quarter" idx="20" hasCustomPrompt="1"/>
          </p:nvPr>
        </p:nvSpPr>
        <p:spPr>
          <a:xfrm>
            <a:off x="8744077" y="4475548"/>
            <a:ext cx="1348264" cy="305560"/>
          </a:xfrm>
          <a:prstGeom prst="rect">
            <a:avLst/>
          </a:prstGeom>
          <a:noFill/>
        </p:spPr>
        <p:txBody>
          <a:bodyPr/>
          <a:lstStyle>
            <a:lvl1pPr marL="0" indent="0" algn="ctr">
              <a:buNone/>
              <a:defRPr sz="1600" b="1" i="0">
                <a:solidFill>
                  <a:srgbClr val="243745"/>
                </a:solidFill>
                <a:latin typeface="Arial" panose="020B0604020202020204" pitchFamily="34" charset="0"/>
                <a:cs typeface="Arial" panose="020B0604020202020204" pitchFamily="34" charset="0"/>
              </a:defRPr>
            </a:lvl1pPr>
          </a:lstStyle>
          <a:p>
            <a:pPr lvl="0"/>
            <a:r>
              <a:rPr lang="en-US"/>
              <a:t>Title Here</a:t>
            </a:r>
          </a:p>
        </p:txBody>
      </p:sp>
      <p:sp>
        <p:nvSpPr>
          <p:cNvPr id="19" name="Text Placeholder 12">
            <a:extLst>
              <a:ext uri="{FF2B5EF4-FFF2-40B4-BE49-F238E27FC236}">
                <a16:creationId xmlns:a16="http://schemas.microsoft.com/office/drawing/2014/main" id="{A9DC2DF0-0579-BE66-DB23-68BF3B1FCF6E}"/>
              </a:ext>
            </a:extLst>
          </p:cNvPr>
          <p:cNvSpPr>
            <a:spLocks noGrp="1"/>
          </p:cNvSpPr>
          <p:nvPr>
            <p:ph type="body" sz="quarter" idx="21" hasCustomPrompt="1"/>
          </p:nvPr>
        </p:nvSpPr>
        <p:spPr>
          <a:xfrm>
            <a:off x="8603242" y="4837634"/>
            <a:ext cx="1731963" cy="165100"/>
          </a:xfrm>
          <a:prstGeom prst="rect">
            <a:avLst/>
          </a:prstGeom>
        </p:spPr>
        <p:txBody>
          <a:bodyPr/>
          <a:lstStyle>
            <a:lvl1pPr marL="0" indent="0" algn="ctr">
              <a:buNone/>
              <a:defRPr sz="1200"/>
            </a:lvl1pPr>
          </a:lstStyle>
          <a:p>
            <a:pPr lvl="0"/>
            <a:r>
              <a:rPr lang="en-US"/>
              <a:t>Click to add text.</a:t>
            </a:r>
          </a:p>
        </p:txBody>
      </p:sp>
    </p:spTree>
    <p:extLst>
      <p:ext uri="{BB962C8B-B14F-4D97-AF65-F5344CB8AC3E}">
        <p14:creationId xmlns:p14="http://schemas.microsoft.com/office/powerpoint/2010/main" val="2038491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FA5929-36D2-5526-2A28-EC22596CCBFA}"/>
              </a:ext>
            </a:extLst>
          </p:cNvPr>
          <p:cNvSpPr/>
          <p:nvPr userDrawn="1"/>
        </p:nvSpPr>
        <p:spPr>
          <a:xfrm>
            <a:off x="429371" y="0"/>
            <a:ext cx="3840481" cy="5351228"/>
          </a:xfrm>
          <a:prstGeom prst="rect">
            <a:avLst/>
          </a:prstGeom>
          <a:solidFill>
            <a:srgbClr val="2437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2">
            <a:extLst>
              <a:ext uri="{FF2B5EF4-FFF2-40B4-BE49-F238E27FC236}">
                <a16:creationId xmlns:a16="http://schemas.microsoft.com/office/drawing/2014/main" id="{4A0178F2-8C1D-0A49-8679-023842A686CE}"/>
              </a:ext>
            </a:extLst>
          </p:cNvPr>
          <p:cNvSpPr>
            <a:spLocks noGrp="1"/>
          </p:cNvSpPr>
          <p:nvPr>
            <p:ph type="pic" idx="12"/>
          </p:nvPr>
        </p:nvSpPr>
        <p:spPr>
          <a:xfrm>
            <a:off x="5219982" y="1637969"/>
            <a:ext cx="2620005" cy="2822713"/>
          </a:xfrm>
          <a:prstGeom prst="rect">
            <a:avLst/>
          </a:prstGeom>
        </p:spPr>
        <p:txBody>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 name="Picture Placeholder 2">
            <a:extLst>
              <a:ext uri="{FF2B5EF4-FFF2-40B4-BE49-F238E27FC236}">
                <a16:creationId xmlns:a16="http://schemas.microsoft.com/office/drawing/2014/main" id="{3E852325-80B4-DF49-BF22-3D51400CCD7A}"/>
              </a:ext>
            </a:extLst>
          </p:cNvPr>
          <p:cNvSpPr>
            <a:spLocks noGrp="1"/>
          </p:cNvSpPr>
          <p:nvPr>
            <p:ph type="pic" idx="13"/>
          </p:nvPr>
        </p:nvSpPr>
        <p:spPr>
          <a:xfrm>
            <a:off x="8790117" y="1637969"/>
            <a:ext cx="2620005" cy="2822713"/>
          </a:xfrm>
          <a:prstGeom prst="rect">
            <a:avLst/>
          </a:prstGeom>
        </p:spPr>
        <p:txBody>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Footer Placeholder 1">
            <a:extLst>
              <a:ext uri="{FF2B5EF4-FFF2-40B4-BE49-F238E27FC236}">
                <a16:creationId xmlns:a16="http://schemas.microsoft.com/office/drawing/2014/main" id="{26C2A849-1BB0-0F04-01C5-B5DCC61FAC41}"/>
              </a:ext>
            </a:extLst>
          </p:cNvPr>
          <p:cNvSpPr>
            <a:spLocks noGrp="1"/>
          </p:cNvSpPr>
          <p:nvPr>
            <p:ph type="ftr" sz="quarter" idx="14"/>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8" name="Text Placeholder 7">
            <a:extLst>
              <a:ext uri="{FF2B5EF4-FFF2-40B4-BE49-F238E27FC236}">
                <a16:creationId xmlns:a16="http://schemas.microsoft.com/office/drawing/2014/main" id="{29AB8DA9-58C6-DE21-E851-ECAE69401121}"/>
              </a:ext>
            </a:extLst>
          </p:cNvPr>
          <p:cNvSpPr>
            <a:spLocks noGrp="1"/>
          </p:cNvSpPr>
          <p:nvPr>
            <p:ph type="body" sz="quarter" idx="15" hasCustomPrompt="1"/>
          </p:nvPr>
        </p:nvSpPr>
        <p:spPr>
          <a:xfrm>
            <a:off x="914400" y="1157288"/>
            <a:ext cx="2711450" cy="1181100"/>
          </a:xfrm>
          <a:prstGeom prst="rect">
            <a:avLst/>
          </a:prstGeom>
        </p:spPr>
        <p:txBody>
          <a:bodyPr/>
          <a:lstStyle>
            <a:lvl1pPr marL="0" indent="0">
              <a:buNone/>
              <a:defRPr sz="3450" b="1" i="0">
                <a:solidFill>
                  <a:schemeClr val="bg1"/>
                </a:solidFill>
                <a:latin typeface="Arial" panose="020B0604020202020204" pitchFamily="34" charset="0"/>
                <a:cs typeface="Arial" panose="020B0604020202020204" pitchFamily="34" charset="0"/>
              </a:defRPr>
            </a:lvl1pPr>
          </a:lstStyle>
          <a:p>
            <a:pPr lvl="0"/>
            <a:r>
              <a:rPr lang="en-US"/>
              <a:t>TITLE HERE</a:t>
            </a:r>
          </a:p>
        </p:txBody>
      </p:sp>
      <p:sp>
        <p:nvSpPr>
          <p:cNvPr id="10" name="Text Placeholder 9">
            <a:extLst>
              <a:ext uri="{FF2B5EF4-FFF2-40B4-BE49-F238E27FC236}">
                <a16:creationId xmlns:a16="http://schemas.microsoft.com/office/drawing/2014/main" id="{32B70CD6-FDC0-0D70-71EE-C43CB094621A}"/>
              </a:ext>
            </a:extLst>
          </p:cNvPr>
          <p:cNvSpPr>
            <a:spLocks noGrp="1"/>
          </p:cNvSpPr>
          <p:nvPr>
            <p:ph type="body" sz="quarter" idx="16" hasCustomPrompt="1"/>
          </p:nvPr>
        </p:nvSpPr>
        <p:spPr>
          <a:xfrm>
            <a:off x="914400" y="2338388"/>
            <a:ext cx="2711450" cy="1090612"/>
          </a:xfrm>
          <a:prstGeom prst="rect">
            <a:avLst/>
          </a:prstGeom>
        </p:spPr>
        <p:txBody>
          <a:bodyPr/>
          <a:lstStyle>
            <a:lvl1pPr marL="0" indent="0">
              <a:buNone/>
              <a:defRPr sz="1600">
                <a:solidFill>
                  <a:schemeClr val="bg1"/>
                </a:solidFill>
              </a:defRPr>
            </a:lvl1pPr>
          </a:lstStyle>
          <a:p>
            <a:pPr lvl="0"/>
            <a:r>
              <a:rPr lang="en-US"/>
              <a:t>Click to add text.</a:t>
            </a:r>
          </a:p>
        </p:txBody>
      </p:sp>
    </p:spTree>
    <p:extLst>
      <p:ext uri="{BB962C8B-B14F-4D97-AF65-F5344CB8AC3E}">
        <p14:creationId xmlns:p14="http://schemas.microsoft.com/office/powerpoint/2010/main" val="17519243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615B-AC76-3CA0-BE40-CDECD805AAA9}"/>
              </a:ext>
            </a:extLst>
          </p:cNvPr>
          <p:cNvSpPr>
            <a:spLocks noGrp="1"/>
          </p:cNvSpPr>
          <p:nvPr>
            <p:ph type="title"/>
          </p:nvPr>
        </p:nvSpPr>
        <p:spPr>
          <a:xfrm>
            <a:off x="838200" y="365125"/>
            <a:ext cx="10515600" cy="1325563"/>
          </a:xfrm>
          <a:prstGeom prst="rect">
            <a:avLst/>
          </a:prstGeom>
        </p:spPr>
        <p:txBody>
          <a:bodyPr/>
          <a:lstStyle>
            <a:lvl1pPr>
              <a:defRPr>
                <a:solidFill>
                  <a:srgbClr val="243745"/>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EEA287-6D7E-E554-25D7-5E530EF11A9A}"/>
              </a:ext>
            </a:extLst>
          </p:cNvPr>
          <p:cNvSpPr>
            <a:spLocks noGrp="1"/>
          </p:cNvSpPr>
          <p:nvPr>
            <p:ph idx="1"/>
          </p:nvPr>
        </p:nvSpPr>
        <p:spPr>
          <a:xfrm>
            <a:off x="838200" y="1825625"/>
            <a:ext cx="10515600" cy="4351338"/>
          </a:xfrm>
          <a:prstGeom prst="rect">
            <a:avLst/>
          </a:prstGeom>
        </p:spPr>
        <p:txBody>
          <a:bodyPr/>
          <a:lstStyle>
            <a:lvl1pPr>
              <a:defRPr>
                <a:solidFill>
                  <a:srgbClr val="243745"/>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6E8066F2-DDA1-0F03-29E2-5B73849B116B}"/>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Tree>
    <p:extLst>
      <p:ext uri="{BB962C8B-B14F-4D97-AF65-F5344CB8AC3E}">
        <p14:creationId xmlns:p14="http://schemas.microsoft.com/office/powerpoint/2010/main" val="24480910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0" name="Picture 9" descr="Graphical user interface, application&#10;&#10;Description automatically generated">
            <a:extLst>
              <a:ext uri="{FF2B5EF4-FFF2-40B4-BE49-F238E27FC236}">
                <a16:creationId xmlns:a16="http://schemas.microsoft.com/office/drawing/2014/main" id="{F7620A27-2F1C-BA52-7D4E-A9D0CC1052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0"/>
            <a:ext cx="12185650" cy="6861574"/>
          </a:xfrm>
          <a:prstGeom prst="rect">
            <a:avLst/>
          </a:prstGeom>
        </p:spPr>
      </p:pic>
    </p:spTree>
    <p:extLst>
      <p:ext uri="{BB962C8B-B14F-4D97-AF65-F5344CB8AC3E}">
        <p14:creationId xmlns:p14="http://schemas.microsoft.com/office/powerpoint/2010/main" val="26728364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descr="Graphical user interface&#10;&#10;Description automatically generated with medium confidence">
            <a:extLst>
              <a:ext uri="{FF2B5EF4-FFF2-40B4-BE49-F238E27FC236}">
                <a16:creationId xmlns:a16="http://schemas.microsoft.com/office/drawing/2014/main" id="{4676F277-0A70-A076-2344-3C88CC3E25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49" y="0"/>
            <a:ext cx="12179303" cy="6858000"/>
          </a:xfrm>
          <a:prstGeom prst="rect">
            <a:avLst/>
          </a:prstGeom>
        </p:spPr>
      </p:pic>
    </p:spTree>
    <p:extLst>
      <p:ext uri="{BB962C8B-B14F-4D97-AF65-F5344CB8AC3E}">
        <p14:creationId xmlns:p14="http://schemas.microsoft.com/office/powerpoint/2010/main" val="18030696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B60D8-AACB-9163-0880-41CF0F1235F1}"/>
              </a:ext>
            </a:extLst>
          </p:cNvPr>
          <p:cNvSpPr>
            <a:spLocks noGrp="1"/>
          </p:cNvSpPr>
          <p:nvPr>
            <p:ph type="title"/>
          </p:nvPr>
        </p:nvSpPr>
        <p:spPr>
          <a:xfrm>
            <a:off x="831850" y="1709738"/>
            <a:ext cx="10515600" cy="2852737"/>
          </a:xfrm>
          <a:prstGeom prst="rect">
            <a:avLst/>
          </a:prstGeom>
        </p:spPr>
        <p:txBody>
          <a:bodyPr anchor="b"/>
          <a:lstStyle>
            <a:lvl1pPr>
              <a:defRPr sz="6000">
                <a:solidFill>
                  <a:srgbClr val="243745"/>
                </a:solidFill>
              </a:defRPr>
            </a:lvl1pPr>
          </a:lstStyle>
          <a:p>
            <a:r>
              <a:rPr lang="en-US"/>
              <a:t>Click to edit Master title style</a:t>
            </a:r>
          </a:p>
        </p:txBody>
      </p:sp>
      <p:sp>
        <p:nvSpPr>
          <p:cNvPr id="3" name="Text Placeholder 2">
            <a:extLst>
              <a:ext uri="{FF2B5EF4-FFF2-40B4-BE49-F238E27FC236}">
                <a16:creationId xmlns:a16="http://schemas.microsoft.com/office/drawing/2014/main" id="{8F0DFA45-857E-377D-200E-B071779AA21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rgbClr val="0070C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Footer Placeholder 3">
            <a:extLst>
              <a:ext uri="{FF2B5EF4-FFF2-40B4-BE49-F238E27FC236}">
                <a16:creationId xmlns:a16="http://schemas.microsoft.com/office/drawing/2014/main" id="{7A44ADA6-E3B8-CAAD-1833-56AB9BB92D8B}"/>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Tree>
    <p:extLst>
      <p:ext uri="{BB962C8B-B14F-4D97-AF65-F5344CB8AC3E}">
        <p14:creationId xmlns:p14="http://schemas.microsoft.com/office/powerpoint/2010/main" val="6021588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F664D436-82DD-5C3C-E39E-C12682862BD1}"/>
              </a:ext>
            </a:extLst>
          </p:cNvPr>
          <p:cNvSpPr>
            <a:spLocks noGrp="1"/>
          </p:cNvSpPr>
          <p:nvPr>
            <p:ph type="pic" idx="1"/>
          </p:nvPr>
        </p:nvSpPr>
        <p:spPr>
          <a:xfrm>
            <a:off x="6096000" y="0"/>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object 3">
            <a:extLst>
              <a:ext uri="{FF2B5EF4-FFF2-40B4-BE49-F238E27FC236}">
                <a16:creationId xmlns:a16="http://schemas.microsoft.com/office/drawing/2014/main" id="{4DB25E83-83A5-BAC8-2F07-F33A0B32ECA5}"/>
              </a:ext>
            </a:extLst>
          </p:cNvPr>
          <p:cNvSpPr/>
          <p:nvPr userDrawn="1"/>
        </p:nvSpPr>
        <p:spPr>
          <a:xfrm>
            <a:off x="5089194" y="0"/>
            <a:ext cx="993140" cy="3016250"/>
          </a:xfrm>
          <a:custGeom>
            <a:avLst/>
            <a:gdLst/>
            <a:ahLst/>
            <a:cxnLst/>
            <a:rect l="l" t="t" r="r" b="b"/>
            <a:pathLst>
              <a:path w="993139" h="3016250">
                <a:moveTo>
                  <a:pt x="0" y="3015830"/>
                </a:moveTo>
                <a:lnTo>
                  <a:pt x="992720" y="3015830"/>
                </a:lnTo>
                <a:lnTo>
                  <a:pt x="992720" y="0"/>
                </a:lnTo>
                <a:lnTo>
                  <a:pt x="0" y="0"/>
                </a:lnTo>
                <a:lnTo>
                  <a:pt x="0" y="3015830"/>
                </a:lnTo>
                <a:close/>
              </a:path>
            </a:pathLst>
          </a:custGeom>
          <a:solidFill>
            <a:srgbClr val="243745"/>
          </a:solidFill>
        </p:spPr>
        <p:txBody>
          <a:bodyPr wrap="square" lIns="0" tIns="0" rIns="0" bIns="0" rtlCol="0"/>
          <a:lstStyle/>
          <a:p>
            <a:endParaRPr dirty="0"/>
          </a:p>
        </p:txBody>
      </p:sp>
      <p:sp>
        <p:nvSpPr>
          <p:cNvPr id="10" name="object 6">
            <a:extLst>
              <a:ext uri="{FF2B5EF4-FFF2-40B4-BE49-F238E27FC236}">
                <a16:creationId xmlns:a16="http://schemas.microsoft.com/office/drawing/2014/main" id="{12CD0DC8-195B-2CB9-3171-43102037ABDE}"/>
              </a:ext>
            </a:extLst>
          </p:cNvPr>
          <p:cNvSpPr/>
          <p:nvPr userDrawn="1"/>
        </p:nvSpPr>
        <p:spPr>
          <a:xfrm>
            <a:off x="918972" y="3907535"/>
            <a:ext cx="1200150" cy="25400"/>
          </a:xfrm>
          <a:custGeom>
            <a:avLst/>
            <a:gdLst/>
            <a:ahLst/>
            <a:cxnLst/>
            <a:rect l="l" t="t" r="r" b="b"/>
            <a:pathLst>
              <a:path w="1200150" h="25400">
                <a:moveTo>
                  <a:pt x="1200150" y="0"/>
                </a:moveTo>
                <a:lnTo>
                  <a:pt x="0" y="0"/>
                </a:lnTo>
                <a:lnTo>
                  <a:pt x="0" y="25400"/>
                </a:lnTo>
                <a:lnTo>
                  <a:pt x="1200150" y="25400"/>
                </a:lnTo>
                <a:lnTo>
                  <a:pt x="1200150" y="0"/>
                </a:lnTo>
                <a:close/>
              </a:path>
            </a:pathLst>
          </a:custGeom>
          <a:solidFill>
            <a:srgbClr val="A7A9AC"/>
          </a:solidFill>
        </p:spPr>
        <p:txBody>
          <a:bodyPr wrap="square" lIns="0" tIns="0" rIns="0" bIns="0" rtlCol="0"/>
          <a:lstStyle/>
          <a:p>
            <a:endParaRPr dirty="0"/>
          </a:p>
        </p:txBody>
      </p:sp>
      <p:sp>
        <p:nvSpPr>
          <p:cNvPr id="11" name="object 7">
            <a:extLst>
              <a:ext uri="{FF2B5EF4-FFF2-40B4-BE49-F238E27FC236}">
                <a16:creationId xmlns:a16="http://schemas.microsoft.com/office/drawing/2014/main" id="{BC2F7C4D-848E-2F61-670E-AAB598DFCDA5}"/>
              </a:ext>
            </a:extLst>
          </p:cNvPr>
          <p:cNvSpPr txBox="1">
            <a:spLocks noGrp="1"/>
          </p:cNvSpPr>
          <p:nvPr>
            <p:ph type="title" hasCustomPrompt="1"/>
          </p:nvPr>
        </p:nvSpPr>
        <p:spPr>
          <a:xfrm>
            <a:off x="906272" y="2590617"/>
            <a:ext cx="3778125" cy="1010533"/>
          </a:xfrm>
          <a:prstGeom prst="rect">
            <a:avLst/>
          </a:prstGeom>
        </p:spPr>
        <p:txBody>
          <a:bodyPr vert="horz" wrap="square" lIns="0" tIns="304800" rIns="0" bIns="0" rtlCol="0">
            <a:spAutoFit/>
          </a:bodyPr>
          <a:lstStyle>
            <a:lvl1pPr>
              <a:defRPr spc="300">
                <a:solidFill>
                  <a:srgbClr val="243745"/>
                </a:solidFill>
              </a:defRPr>
            </a:lvl1pPr>
          </a:lstStyle>
          <a:p>
            <a:pPr marL="12700">
              <a:lnSpc>
                <a:spcPct val="100000"/>
              </a:lnSpc>
              <a:spcBef>
                <a:spcPts val="2400"/>
              </a:spcBef>
              <a:tabLst>
                <a:tab pos="1705610" algn="l"/>
              </a:tabLst>
            </a:pPr>
            <a:r>
              <a:rPr lang="en-US" spc="-150">
                <a:latin typeface="Arial" panose="020B0604020202020204" pitchFamily="34" charset="0"/>
                <a:cs typeface="Arial" panose="020B0604020202020204" pitchFamily="34" charset="0"/>
              </a:rPr>
              <a:t>ABOUT </a:t>
            </a:r>
            <a:r>
              <a:rPr lang="en-US" spc="-150">
                <a:solidFill>
                  <a:srgbClr val="006098"/>
                </a:solidFill>
                <a:latin typeface="Arial" panose="020B0604020202020204" pitchFamily="34" charset="0"/>
                <a:cs typeface="Arial" panose="020B0604020202020204" pitchFamily="34" charset="0"/>
              </a:rPr>
              <a:t>US</a:t>
            </a:r>
            <a:endParaRPr spc="-150">
              <a:solidFill>
                <a:srgbClr val="006098"/>
              </a:solidFill>
              <a:latin typeface="Arial" panose="020B0604020202020204" pitchFamily="34" charset="0"/>
              <a:cs typeface="Arial" panose="020B0604020202020204" pitchFamily="34" charset="0"/>
            </a:endParaRPr>
          </a:p>
          <a:p>
            <a:pPr marL="12700">
              <a:lnSpc>
                <a:spcPct val="100000"/>
              </a:lnSpc>
              <a:spcBef>
                <a:spcPts val="450"/>
              </a:spcBef>
            </a:pPr>
            <a:r>
              <a:rPr lang="en-US" sz="700" b="0">
                <a:solidFill>
                  <a:srgbClr val="231F20"/>
                </a:solidFill>
                <a:latin typeface="Arial" panose="020B0604020202020204" pitchFamily="34" charset="0"/>
                <a:cs typeface="Arial" panose="020B0604020202020204" pitchFamily="34" charset="0"/>
              </a:rPr>
              <a:t>GLOBAL ACCREDITATION AUTHORITY</a:t>
            </a:r>
            <a:endParaRPr sz="700" b="0">
              <a:latin typeface="Arial" panose="020B0604020202020204" pitchFamily="34" charset="0"/>
              <a:cs typeface="Arial" panose="020B0604020202020204" pitchFamily="34" charset="0"/>
            </a:endParaRPr>
          </a:p>
        </p:txBody>
      </p:sp>
      <p:sp>
        <p:nvSpPr>
          <p:cNvPr id="12" name="object 8">
            <a:extLst>
              <a:ext uri="{FF2B5EF4-FFF2-40B4-BE49-F238E27FC236}">
                <a16:creationId xmlns:a16="http://schemas.microsoft.com/office/drawing/2014/main" id="{3E1A4DD5-C8AD-AEC6-4212-424EDF336D11}"/>
              </a:ext>
            </a:extLst>
          </p:cNvPr>
          <p:cNvSpPr txBox="1"/>
          <p:nvPr userDrawn="1"/>
        </p:nvSpPr>
        <p:spPr>
          <a:xfrm>
            <a:off x="5400119" y="409081"/>
            <a:ext cx="276999" cy="2208530"/>
          </a:xfrm>
          <a:prstGeom prst="rect">
            <a:avLst/>
          </a:prstGeom>
        </p:spPr>
        <p:txBody>
          <a:bodyPr vert="vert270" wrap="square" lIns="0" tIns="24765" rIns="0" bIns="0" rtlCol="0">
            <a:spAutoFit/>
          </a:bodyPr>
          <a:lstStyle/>
          <a:p>
            <a:pPr marL="12700">
              <a:lnSpc>
                <a:spcPct val="100000"/>
              </a:lnSpc>
              <a:spcBef>
                <a:spcPts val="195"/>
              </a:spcBef>
            </a:pPr>
            <a:r>
              <a:rPr b="1" spc="330" dirty="0">
                <a:solidFill>
                  <a:srgbClr val="FFFFFF"/>
                </a:solidFill>
                <a:latin typeface="Arial"/>
                <a:cs typeface="Arial"/>
              </a:rPr>
              <a:t>QuadANow.org</a:t>
            </a:r>
            <a:endParaRPr b="1" dirty="0">
              <a:latin typeface="Arial"/>
              <a:cs typeface="Arial"/>
            </a:endParaRPr>
          </a:p>
        </p:txBody>
      </p:sp>
      <p:sp>
        <p:nvSpPr>
          <p:cNvPr id="2" name="Holder 3">
            <a:extLst>
              <a:ext uri="{FF2B5EF4-FFF2-40B4-BE49-F238E27FC236}">
                <a16:creationId xmlns:a16="http://schemas.microsoft.com/office/drawing/2014/main" id="{96C7CB51-BBBB-B982-6CDA-ABAB711A5B88}"/>
              </a:ext>
            </a:extLst>
          </p:cNvPr>
          <p:cNvSpPr>
            <a:spLocks noGrp="1"/>
          </p:cNvSpPr>
          <p:nvPr>
            <p:ph type="subTitle" idx="4"/>
          </p:nvPr>
        </p:nvSpPr>
        <p:spPr>
          <a:xfrm>
            <a:off x="924459" y="4239320"/>
            <a:ext cx="3912870" cy="166199"/>
          </a:xfrm>
          <a:prstGeom prst="rect">
            <a:avLst/>
          </a:prstGeom>
        </p:spPr>
        <p:txBody>
          <a:bodyPr wrap="square" lIns="0" tIns="0" rIns="0" bIns="0">
            <a:spAutoFit/>
          </a:bodyPr>
          <a:lstStyle>
            <a:lvl1pPr marL="0" indent="0">
              <a:buNone/>
              <a:defRPr sz="1200" b="0" i="0">
                <a:solidFill>
                  <a:srgbClr val="243745"/>
                </a:solidFill>
                <a:latin typeface="Arial"/>
                <a:cs typeface="Arial"/>
              </a:defRPr>
            </a:lvl1pPr>
          </a:lstStyle>
          <a:p>
            <a:endParaRPr/>
          </a:p>
        </p:txBody>
      </p:sp>
      <p:sp>
        <p:nvSpPr>
          <p:cNvPr id="3" name="Footer Placeholder 2">
            <a:extLst>
              <a:ext uri="{FF2B5EF4-FFF2-40B4-BE49-F238E27FC236}">
                <a16:creationId xmlns:a16="http://schemas.microsoft.com/office/drawing/2014/main" id="{59437D3F-961F-51E8-33EF-69A8DD431471}"/>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Tree>
    <p:extLst>
      <p:ext uri="{BB962C8B-B14F-4D97-AF65-F5344CB8AC3E}">
        <p14:creationId xmlns:p14="http://schemas.microsoft.com/office/powerpoint/2010/main" val="2204180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F664D436-82DD-5C3C-E39E-C12682862BD1}"/>
              </a:ext>
            </a:extLst>
          </p:cNvPr>
          <p:cNvSpPr>
            <a:spLocks noGrp="1"/>
          </p:cNvSpPr>
          <p:nvPr>
            <p:ph type="pic" idx="1"/>
          </p:nvPr>
        </p:nvSpPr>
        <p:spPr>
          <a:xfrm>
            <a:off x="6096000" y="0"/>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object 3">
            <a:extLst>
              <a:ext uri="{FF2B5EF4-FFF2-40B4-BE49-F238E27FC236}">
                <a16:creationId xmlns:a16="http://schemas.microsoft.com/office/drawing/2014/main" id="{4DB25E83-83A5-BAC8-2F07-F33A0B32ECA5}"/>
              </a:ext>
            </a:extLst>
          </p:cNvPr>
          <p:cNvSpPr/>
          <p:nvPr userDrawn="1"/>
        </p:nvSpPr>
        <p:spPr>
          <a:xfrm>
            <a:off x="5089194" y="0"/>
            <a:ext cx="993140" cy="3016250"/>
          </a:xfrm>
          <a:custGeom>
            <a:avLst/>
            <a:gdLst/>
            <a:ahLst/>
            <a:cxnLst/>
            <a:rect l="l" t="t" r="r" b="b"/>
            <a:pathLst>
              <a:path w="993139" h="3016250">
                <a:moveTo>
                  <a:pt x="0" y="3015830"/>
                </a:moveTo>
                <a:lnTo>
                  <a:pt x="992720" y="3015830"/>
                </a:lnTo>
                <a:lnTo>
                  <a:pt x="992720" y="0"/>
                </a:lnTo>
                <a:lnTo>
                  <a:pt x="0" y="0"/>
                </a:lnTo>
                <a:lnTo>
                  <a:pt x="0" y="3015830"/>
                </a:lnTo>
                <a:close/>
              </a:path>
            </a:pathLst>
          </a:custGeom>
          <a:solidFill>
            <a:srgbClr val="243745"/>
          </a:solidFill>
        </p:spPr>
        <p:txBody>
          <a:bodyPr wrap="square" lIns="0" tIns="0" rIns="0" bIns="0" rtlCol="0"/>
          <a:lstStyle/>
          <a:p>
            <a:endParaRPr dirty="0"/>
          </a:p>
        </p:txBody>
      </p:sp>
      <p:sp>
        <p:nvSpPr>
          <p:cNvPr id="10" name="object 6">
            <a:extLst>
              <a:ext uri="{FF2B5EF4-FFF2-40B4-BE49-F238E27FC236}">
                <a16:creationId xmlns:a16="http://schemas.microsoft.com/office/drawing/2014/main" id="{12CD0DC8-195B-2CB9-3171-43102037ABDE}"/>
              </a:ext>
            </a:extLst>
          </p:cNvPr>
          <p:cNvSpPr/>
          <p:nvPr userDrawn="1"/>
        </p:nvSpPr>
        <p:spPr>
          <a:xfrm>
            <a:off x="918972" y="3907535"/>
            <a:ext cx="1200150" cy="25400"/>
          </a:xfrm>
          <a:custGeom>
            <a:avLst/>
            <a:gdLst/>
            <a:ahLst/>
            <a:cxnLst/>
            <a:rect l="l" t="t" r="r" b="b"/>
            <a:pathLst>
              <a:path w="1200150" h="25400">
                <a:moveTo>
                  <a:pt x="1200150" y="0"/>
                </a:moveTo>
                <a:lnTo>
                  <a:pt x="0" y="0"/>
                </a:lnTo>
                <a:lnTo>
                  <a:pt x="0" y="25400"/>
                </a:lnTo>
                <a:lnTo>
                  <a:pt x="1200150" y="25400"/>
                </a:lnTo>
                <a:lnTo>
                  <a:pt x="1200150" y="0"/>
                </a:lnTo>
                <a:close/>
              </a:path>
            </a:pathLst>
          </a:custGeom>
          <a:solidFill>
            <a:srgbClr val="A7A9AC"/>
          </a:solidFill>
        </p:spPr>
        <p:txBody>
          <a:bodyPr wrap="square" lIns="0" tIns="0" rIns="0" bIns="0" rtlCol="0"/>
          <a:lstStyle/>
          <a:p>
            <a:endParaRPr dirty="0"/>
          </a:p>
        </p:txBody>
      </p:sp>
      <p:sp>
        <p:nvSpPr>
          <p:cNvPr id="11" name="object 7">
            <a:extLst>
              <a:ext uri="{FF2B5EF4-FFF2-40B4-BE49-F238E27FC236}">
                <a16:creationId xmlns:a16="http://schemas.microsoft.com/office/drawing/2014/main" id="{BC2F7C4D-848E-2F61-670E-AAB598DFCDA5}"/>
              </a:ext>
            </a:extLst>
          </p:cNvPr>
          <p:cNvSpPr txBox="1">
            <a:spLocks noGrp="1"/>
          </p:cNvSpPr>
          <p:nvPr>
            <p:ph type="title" hasCustomPrompt="1"/>
          </p:nvPr>
        </p:nvSpPr>
        <p:spPr>
          <a:xfrm>
            <a:off x="906272" y="2590617"/>
            <a:ext cx="3778125" cy="1010533"/>
          </a:xfrm>
          <a:prstGeom prst="rect">
            <a:avLst/>
          </a:prstGeom>
        </p:spPr>
        <p:txBody>
          <a:bodyPr vert="horz" wrap="square" lIns="0" tIns="304800" rIns="0" bIns="0" rtlCol="0">
            <a:spAutoFit/>
          </a:bodyPr>
          <a:lstStyle>
            <a:lvl1pPr>
              <a:defRPr spc="300">
                <a:solidFill>
                  <a:srgbClr val="243745"/>
                </a:solidFill>
              </a:defRPr>
            </a:lvl1pPr>
          </a:lstStyle>
          <a:p>
            <a:pPr marL="12700">
              <a:lnSpc>
                <a:spcPct val="100000"/>
              </a:lnSpc>
              <a:spcBef>
                <a:spcPts val="2400"/>
              </a:spcBef>
              <a:tabLst>
                <a:tab pos="1705610" algn="l"/>
              </a:tabLst>
            </a:pPr>
            <a:r>
              <a:rPr lang="en-US" spc="-150">
                <a:latin typeface="Arial" panose="020B0604020202020204" pitchFamily="34" charset="0"/>
                <a:cs typeface="Arial" panose="020B0604020202020204" pitchFamily="34" charset="0"/>
              </a:rPr>
              <a:t>ABOUT </a:t>
            </a:r>
            <a:r>
              <a:rPr lang="en-US" spc="-150">
                <a:solidFill>
                  <a:srgbClr val="006098"/>
                </a:solidFill>
                <a:latin typeface="Arial" panose="020B0604020202020204" pitchFamily="34" charset="0"/>
                <a:cs typeface="Arial" panose="020B0604020202020204" pitchFamily="34" charset="0"/>
              </a:rPr>
              <a:t>US</a:t>
            </a:r>
            <a:endParaRPr spc="-150">
              <a:solidFill>
                <a:srgbClr val="006098"/>
              </a:solidFill>
              <a:latin typeface="Arial" panose="020B0604020202020204" pitchFamily="34" charset="0"/>
              <a:cs typeface="Arial" panose="020B0604020202020204" pitchFamily="34" charset="0"/>
            </a:endParaRPr>
          </a:p>
          <a:p>
            <a:pPr marL="12700">
              <a:lnSpc>
                <a:spcPct val="100000"/>
              </a:lnSpc>
              <a:spcBef>
                <a:spcPts val="450"/>
              </a:spcBef>
            </a:pPr>
            <a:r>
              <a:rPr lang="en-US" sz="700" b="0">
                <a:solidFill>
                  <a:srgbClr val="231F20"/>
                </a:solidFill>
                <a:latin typeface="Arial" panose="020B0604020202020204" pitchFamily="34" charset="0"/>
                <a:cs typeface="Arial" panose="020B0604020202020204" pitchFamily="34" charset="0"/>
              </a:rPr>
              <a:t>GLOBAL ACCREDITATION AUTHORITY</a:t>
            </a:r>
            <a:endParaRPr sz="700" b="0">
              <a:latin typeface="Arial" panose="020B0604020202020204" pitchFamily="34" charset="0"/>
              <a:cs typeface="Arial" panose="020B0604020202020204" pitchFamily="34" charset="0"/>
            </a:endParaRPr>
          </a:p>
        </p:txBody>
      </p:sp>
      <p:sp>
        <p:nvSpPr>
          <p:cNvPr id="12" name="object 8">
            <a:extLst>
              <a:ext uri="{FF2B5EF4-FFF2-40B4-BE49-F238E27FC236}">
                <a16:creationId xmlns:a16="http://schemas.microsoft.com/office/drawing/2014/main" id="{3E1A4DD5-C8AD-AEC6-4212-424EDF336D11}"/>
              </a:ext>
            </a:extLst>
          </p:cNvPr>
          <p:cNvSpPr txBox="1"/>
          <p:nvPr userDrawn="1"/>
        </p:nvSpPr>
        <p:spPr>
          <a:xfrm>
            <a:off x="5400119" y="409081"/>
            <a:ext cx="276999" cy="2208530"/>
          </a:xfrm>
          <a:prstGeom prst="rect">
            <a:avLst/>
          </a:prstGeom>
        </p:spPr>
        <p:txBody>
          <a:bodyPr vert="vert270" wrap="square" lIns="0" tIns="24765" rIns="0" bIns="0" rtlCol="0">
            <a:spAutoFit/>
          </a:bodyPr>
          <a:lstStyle/>
          <a:p>
            <a:pPr marL="12700">
              <a:lnSpc>
                <a:spcPct val="100000"/>
              </a:lnSpc>
              <a:spcBef>
                <a:spcPts val="195"/>
              </a:spcBef>
            </a:pPr>
            <a:r>
              <a:rPr b="1" spc="330" dirty="0">
                <a:solidFill>
                  <a:srgbClr val="FFFFFF"/>
                </a:solidFill>
                <a:latin typeface="Arial"/>
                <a:cs typeface="Arial"/>
              </a:rPr>
              <a:t>QuadANow.org</a:t>
            </a:r>
            <a:endParaRPr b="1" dirty="0">
              <a:latin typeface="Arial"/>
              <a:cs typeface="Arial"/>
            </a:endParaRPr>
          </a:p>
        </p:txBody>
      </p:sp>
      <p:sp>
        <p:nvSpPr>
          <p:cNvPr id="2" name="Holder 3">
            <a:extLst>
              <a:ext uri="{FF2B5EF4-FFF2-40B4-BE49-F238E27FC236}">
                <a16:creationId xmlns:a16="http://schemas.microsoft.com/office/drawing/2014/main" id="{96C7CB51-BBBB-B982-6CDA-ABAB711A5B88}"/>
              </a:ext>
            </a:extLst>
          </p:cNvPr>
          <p:cNvSpPr>
            <a:spLocks noGrp="1"/>
          </p:cNvSpPr>
          <p:nvPr>
            <p:ph type="subTitle" idx="4"/>
          </p:nvPr>
        </p:nvSpPr>
        <p:spPr>
          <a:xfrm>
            <a:off x="924459" y="4239320"/>
            <a:ext cx="3912870" cy="166199"/>
          </a:xfrm>
          <a:prstGeom prst="rect">
            <a:avLst/>
          </a:prstGeom>
        </p:spPr>
        <p:txBody>
          <a:bodyPr wrap="square" lIns="0" tIns="0" rIns="0" bIns="0">
            <a:spAutoFit/>
          </a:bodyPr>
          <a:lstStyle>
            <a:lvl1pPr marL="0" indent="0">
              <a:buNone/>
              <a:defRPr sz="1200" b="0" i="0">
                <a:solidFill>
                  <a:srgbClr val="243745"/>
                </a:solidFill>
                <a:latin typeface="Arial"/>
                <a:cs typeface="Arial"/>
              </a:defRPr>
            </a:lvl1pPr>
          </a:lstStyle>
          <a:p>
            <a:endParaRPr/>
          </a:p>
        </p:txBody>
      </p:sp>
      <p:sp>
        <p:nvSpPr>
          <p:cNvPr id="3" name="Footer Placeholder 2">
            <a:extLst>
              <a:ext uri="{FF2B5EF4-FFF2-40B4-BE49-F238E27FC236}">
                <a16:creationId xmlns:a16="http://schemas.microsoft.com/office/drawing/2014/main" id="{59437D3F-961F-51E8-33EF-69A8DD431471}"/>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Tree>
    <p:extLst>
      <p:ext uri="{BB962C8B-B14F-4D97-AF65-F5344CB8AC3E}">
        <p14:creationId xmlns:p14="http://schemas.microsoft.com/office/powerpoint/2010/main" val="34597584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243745"/>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967D4382-5032-1FEC-AF35-FB5612C2BED4}"/>
              </a:ext>
            </a:extLst>
          </p:cNvPr>
          <p:cNvSpPr>
            <a:spLocks noGrp="1"/>
          </p:cNvSpPr>
          <p:nvPr>
            <p:ph type="pic" idx="1"/>
          </p:nvPr>
        </p:nvSpPr>
        <p:spPr>
          <a:xfrm>
            <a:off x="1442010" y="2445568"/>
            <a:ext cx="1704629" cy="1759227"/>
          </a:xfrm>
          <a:prstGeom prst="ellipse">
            <a:avLst/>
          </a:prstGeom>
        </p:spPr>
        <p:txBody>
          <a:bodyPr/>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2" name="Picture Placeholder 2">
            <a:extLst>
              <a:ext uri="{FF2B5EF4-FFF2-40B4-BE49-F238E27FC236}">
                <a16:creationId xmlns:a16="http://schemas.microsoft.com/office/drawing/2014/main" id="{08F27E33-D0DD-547E-7659-92073F810CE0}"/>
              </a:ext>
            </a:extLst>
          </p:cNvPr>
          <p:cNvSpPr>
            <a:spLocks noGrp="1"/>
          </p:cNvSpPr>
          <p:nvPr>
            <p:ph type="pic" idx="10"/>
          </p:nvPr>
        </p:nvSpPr>
        <p:spPr>
          <a:xfrm>
            <a:off x="4161376" y="2435085"/>
            <a:ext cx="1704629" cy="1759227"/>
          </a:xfrm>
          <a:prstGeom prst="ellipse">
            <a:avLst/>
          </a:prstGeom>
        </p:spPr>
        <p:txBody>
          <a:bodyPr/>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3" name="Picture Placeholder 2">
            <a:extLst>
              <a:ext uri="{FF2B5EF4-FFF2-40B4-BE49-F238E27FC236}">
                <a16:creationId xmlns:a16="http://schemas.microsoft.com/office/drawing/2014/main" id="{8266567F-E466-3E41-0973-D6E8B64EFA15}"/>
              </a:ext>
            </a:extLst>
          </p:cNvPr>
          <p:cNvSpPr>
            <a:spLocks noGrp="1"/>
          </p:cNvSpPr>
          <p:nvPr>
            <p:ph type="pic" idx="11"/>
          </p:nvPr>
        </p:nvSpPr>
        <p:spPr>
          <a:xfrm>
            <a:off x="6771397" y="2445569"/>
            <a:ext cx="1704629" cy="1759227"/>
          </a:xfrm>
          <a:prstGeom prst="ellipse">
            <a:avLst/>
          </a:prstGeom>
        </p:spPr>
        <p:txBody>
          <a:bodyPr/>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Picture Placeholder 2">
            <a:extLst>
              <a:ext uri="{FF2B5EF4-FFF2-40B4-BE49-F238E27FC236}">
                <a16:creationId xmlns:a16="http://schemas.microsoft.com/office/drawing/2014/main" id="{88A159AE-125B-AA1B-8C7D-12001C61FF2F}"/>
              </a:ext>
            </a:extLst>
          </p:cNvPr>
          <p:cNvSpPr>
            <a:spLocks noGrp="1"/>
          </p:cNvSpPr>
          <p:nvPr>
            <p:ph type="pic" idx="12"/>
          </p:nvPr>
        </p:nvSpPr>
        <p:spPr>
          <a:xfrm>
            <a:off x="9496637" y="2435085"/>
            <a:ext cx="1704629" cy="1759227"/>
          </a:xfrm>
          <a:prstGeom prst="ellipse">
            <a:avLst/>
          </a:prstGeom>
        </p:spPr>
        <p:txBody>
          <a:bodyPr/>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0" name="object 3">
            <a:extLst>
              <a:ext uri="{FF2B5EF4-FFF2-40B4-BE49-F238E27FC236}">
                <a16:creationId xmlns:a16="http://schemas.microsoft.com/office/drawing/2014/main" id="{2FC779E9-3834-693B-0D6C-4A92875BCA2A}"/>
              </a:ext>
            </a:extLst>
          </p:cNvPr>
          <p:cNvSpPr/>
          <p:nvPr userDrawn="1"/>
        </p:nvSpPr>
        <p:spPr>
          <a:xfrm>
            <a:off x="5663264" y="1748027"/>
            <a:ext cx="1200785" cy="25400"/>
          </a:xfrm>
          <a:custGeom>
            <a:avLst/>
            <a:gdLst/>
            <a:ahLst/>
            <a:cxnLst/>
            <a:rect l="l" t="t" r="r" b="b"/>
            <a:pathLst>
              <a:path w="1200784" h="25400">
                <a:moveTo>
                  <a:pt x="1200670" y="0"/>
                </a:moveTo>
                <a:lnTo>
                  <a:pt x="0" y="0"/>
                </a:lnTo>
                <a:lnTo>
                  <a:pt x="0" y="25146"/>
                </a:lnTo>
                <a:lnTo>
                  <a:pt x="1200670" y="25146"/>
                </a:lnTo>
                <a:lnTo>
                  <a:pt x="1200670" y="0"/>
                </a:lnTo>
                <a:close/>
              </a:path>
            </a:pathLst>
          </a:custGeom>
          <a:solidFill>
            <a:srgbClr val="FFFFFF"/>
          </a:solidFill>
        </p:spPr>
        <p:txBody>
          <a:bodyPr wrap="square" lIns="0" tIns="0" rIns="0" bIns="0" rtlCol="0"/>
          <a:lstStyle/>
          <a:p>
            <a:endParaRPr dirty="0"/>
          </a:p>
        </p:txBody>
      </p:sp>
      <p:sp>
        <p:nvSpPr>
          <p:cNvPr id="21" name="object 14">
            <a:extLst>
              <a:ext uri="{FF2B5EF4-FFF2-40B4-BE49-F238E27FC236}">
                <a16:creationId xmlns:a16="http://schemas.microsoft.com/office/drawing/2014/main" id="{E8E39BE3-EB94-1EEE-8653-76722A4C9BE8}"/>
              </a:ext>
            </a:extLst>
          </p:cNvPr>
          <p:cNvSpPr txBox="1">
            <a:spLocks noGrp="1"/>
          </p:cNvSpPr>
          <p:nvPr>
            <p:ph type="title" hasCustomPrompt="1"/>
          </p:nvPr>
        </p:nvSpPr>
        <p:spPr>
          <a:xfrm>
            <a:off x="4553405" y="372469"/>
            <a:ext cx="3420502" cy="838691"/>
          </a:xfrm>
          <a:prstGeom prst="rect">
            <a:avLst/>
          </a:prstGeom>
        </p:spPr>
        <p:txBody>
          <a:bodyPr vert="horz" wrap="square" lIns="0" tIns="304800" rIns="0" bIns="0" rtlCol="0">
            <a:spAutoFit/>
          </a:bodyPr>
          <a:lstStyle>
            <a:lvl1pPr>
              <a:defRPr spc="300">
                <a:solidFill>
                  <a:schemeClr val="bg1"/>
                </a:solidFill>
              </a:defRPr>
            </a:lvl1pPr>
          </a:lstStyle>
          <a:p>
            <a:pPr algn="ctr">
              <a:lnSpc>
                <a:spcPct val="100000"/>
              </a:lnSpc>
              <a:spcBef>
                <a:spcPts val="2400"/>
              </a:spcBef>
              <a:tabLst>
                <a:tab pos="1107440" algn="l"/>
              </a:tabLst>
            </a:pPr>
            <a:r>
              <a:rPr lang="en-US" spc="-150">
                <a:solidFill>
                  <a:srgbClr val="FFFFFF"/>
                </a:solidFill>
                <a:latin typeface="Arial" panose="020B0604020202020204" pitchFamily="34" charset="0"/>
                <a:cs typeface="Arial" panose="020B0604020202020204" pitchFamily="34" charset="0"/>
              </a:rPr>
              <a:t>OUR TEAM </a:t>
            </a:r>
          </a:p>
        </p:txBody>
      </p:sp>
      <p:sp>
        <p:nvSpPr>
          <p:cNvPr id="22" name="TextBox 21">
            <a:extLst>
              <a:ext uri="{FF2B5EF4-FFF2-40B4-BE49-F238E27FC236}">
                <a16:creationId xmlns:a16="http://schemas.microsoft.com/office/drawing/2014/main" id="{507EE681-882F-A1CB-A775-EBB47F1ECC0F}"/>
              </a:ext>
            </a:extLst>
          </p:cNvPr>
          <p:cNvSpPr txBox="1"/>
          <p:nvPr userDrawn="1"/>
        </p:nvSpPr>
        <p:spPr>
          <a:xfrm>
            <a:off x="4320556" y="1211160"/>
            <a:ext cx="3886200" cy="215444"/>
          </a:xfrm>
          <a:prstGeom prst="rect">
            <a:avLst/>
          </a:prstGeom>
          <a:noFill/>
        </p:spPr>
        <p:txBody>
          <a:bodyPr wrap="square" rtlCol="0">
            <a:spAutoFit/>
          </a:bodyPr>
          <a:lstStyle/>
          <a:p>
            <a:pPr algn="ctr"/>
            <a:r>
              <a:rPr lang="en-US" sz="800" b="0" spc="300" dirty="0">
                <a:solidFill>
                  <a:schemeClr val="bg1"/>
                </a:solidFill>
                <a:latin typeface="Arial" panose="020B0604020202020204" pitchFamily="34" charset="0"/>
                <a:cs typeface="Arial" panose="020B0604020202020204" pitchFamily="34" charset="0"/>
              </a:rPr>
              <a:t>GLOBAL ACCREDITATION AUTHORITY</a:t>
            </a:r>
            <a:endParaRPr lang="en-US" spc="300" dirty="0">
              <a:solidFill>
                <a:schemeClr val="bg1"/>
              </a:solidFill>
            </a:endParaRPr>
          </a:p>
        </p:txBody>
      </p:sp>
      <p:sp>
        <p:nvSpPr>
          <p:cNvPr id="5" name="Footer Placeholder 4">
            <a:extLst>
              <a:ext uri="{FF2B5EF4-FFF2-40B4-BE49-F238E27FC236}">
                <a16:creationId xmlns:a16="http://schemas.microsoft.com/office/drawing/2014/main" id="{5808E8AB-DDEC-DDCA-E885-11038EF438F4}"/>
              </a:ext>
            </a:extLst>
          </p:cNvPr>
          <p:cNvSpPr>
            <a:spLocks noGrp="1"/>
          </p:cNvSpPr>
          <p:nvPr>
            <p:ph type="ftr" sz="quarter" idx="13"/>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7" name="Text Placeholder 6">
            <a:extLst>
              <a:ext uri="{FF2B5EF4-FFF2-40B4-BE49-F238E27FC236}">
                <a16:creationId xmlns:a16="http://schemas.microsoft.com/office/drawing/2014/main" id="{B3B75847-2A4F-6F30-61A4-1C1FDD4802D9}"/>
              </a:ext>
            </a:extLst>
          </p:cNvPr>
          <p:cNvSpPr>
            <a:spLocks noGrp="1"/>
          </p:cNvSpPr>
          <p:nvPr>
            <p:ph type="body" sz="quarter" idx="14" hasCustomPrompt="1"/>
          </p:nvPr>
        </p:nvSpPr>
        <p:spPr>
          <a:xfrm>
            <a:off x="1528805" y="4353234"/>
            <a:ext cx="1531040" cy="364423"/>
          </a:xfrm>
          <a:prstGeom prst="rect">
            <a:avLst/>
          </a:prstGeom>
        </p:spPr>
        <p:txBody>
          <a:bodyPr/>
          <a:lstStyle>
            <a:lvl1pPr marL="0" indent="0" algn="ctr">
              <a:buNone/>
              <a:defRPr b="1" i="0">
                <a:solidFill>
                  <a:schemeClr val="bg1"/>
                </a:solidFill>
                <a:latin typeface="Arial Narrow" panose="020B0604020202020204" pitchFamily="34" charset="0"/>
                <a:cs typeface="Arial Narrow"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JOHN DOE</a:t>
            </a:r>
          </a:p>
        </p:txBody>
      </p:sp>
      <p:sp>
        <p:nvSpPr>
          <p:cNvPr id="11" name="Text Placeholder 6">
            <a:extLst>
              <a:ext uri="{FF2B5EF4-FFF2-40B4-BE49-F238E27FC236}">
                <a16:creationId xmlns:a16="http://schemas.microsoft.com/office/drawing/2014/main" id="{C7F5B61D-94C1-A0AF-B254-BCD13CA4F424}"/>
              </a:ext>
            </a:extLst>
          </p:cNvPr>
          <p:cNvSpPr>
            <a:spLocks noGrp="1"/>
          </p:cNvSpPr>
          <p:nvPr>
            <p:ph type="body" sz="quarter" idx="15" hasCustomPrompt="1"/>
          </p:nvPr>
        </p:nvSpPr>
        <p:spPr>
          <a:xfrm>
            <a:off x="4219747" y="4353233"/>
            <a:ext cx="1531040" cy="364423"/>
          </a:xfrm>
          <a:prstGeom prst="rect">
            <a:avLst/>
          </a:prstGeom>
        </p:spPr>
        <p:txBody>
          <a:bodyPr/>
          <a:lstStyle>
            <a:lvl1pPr marL="0" indent="0" algn="ctr">
              <a:buNone/>
              <a:defRPr b="1" i="0">
                <a:solidFill>
                  <a:schemeClr val="bg1"/>
                </a:solidFill>
                <a:latin typeface="Arial Narrow" panose="020B0604020202020204" pitchFamily="34" charset="0"/>
                <a:cs typeface="Arial Narrow"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JOHN DOE</a:t>
            </a:r>
          </a:p>
        </p:txBody>
      </p:sp>
      <p:sp>
        <p:nvSpPr>
          <p:cNvPr id="24" name="Text Placeholder 6">
            <a:extLst>
              <a:ext uri="{FF2B5EF4-FFF2-40B4-BE49-F238E27FC236}">
                <a16:creationId xmlns:a16="http://schemas.microsoft.com/office/drawing/2014/main" id="{9CD8F9D1-4617-5FCE-5FEA-9394E4E4E31A}"/>
              </a:ext>
            </a:extLst>
          </p:cNvPr>
          <p:cNvSpPr>
            <a:spLocks noGrp="1"/>
          </p:cNvSpPr>
          <p:nvPr>
            <p:ph type="body" sz="quarter" idx="16" hasCustomPrompt="1"/>
          </p:nvPr>
        </p:nvSpPr>
        <p:spPr>
          <a:xfrm>
            <a:off x="6898364" y="4353233"/>
            <a:ext cx="1531040" cy="364423"/>
          </a:xfrm>
          <a:prstGeom prst="rect">
            <a:avLst/>
          </a:prstGeom>
        </p:spPr>
        <p:txBody>
          <a:bodyPr/>
          <a:lstStyle>
            <a:lvl1pPr marL="0" indent="0" algn="ctr">
              <a:buNone/>
              <a:defRPr b="1" i="0">
                <a:solidFill>
                  <a:schemeClr val="bg1"/>
                </a:solidFill>
                <a:latin typeface="Arial Narrow" panose="020B0604020202020204" pitchFamily="34" charset="0"/>
                <a:cs typeface="Arial Narrow"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JOHN DOE</a:t>
            </a:r>
          </a:p>
        </p:txBody>
      </p:sp>
      <p:sp>
        <p:nvSpPr>
          <p:cNvPr id="26" name="Text Placeholder 6">
            <a:extLst>
              <a:ext uri="{FF2B5EF4-FFF2-40B4-BE49-F238E27FC236}">
                <a16:creationId xmlns:a16="http://schemas.microsoft.com/office/drawing/2014/main" id="{D5F71ED8-D898-D89D-8B73-E60455AC6F02}"/>
              </a:ext>
            </a:extLst>
          </p:cNvPr>
          <p:cNvSpPr>
            <a:spLocks noGrp="1"/>
          </p:cNvSpPr>
          <p:nvPr>
            <p:ph type="body" sz="quarter" idx="17" hasCustomPrompt="1"/>
          </p:nvPr>
        </p:nvSpPr>
        <p:spPr>
          <a:xfrm>
            <a:off x="9589306" y="4353233"/>
            <a:ext cx="1531040" cy="364423"/>
          </a:xfrm>
          <a:prstGeom prst="rect">
            <a:avLst/>
          </a:prstGeom>
        </p:spPr>
        <p:txBody>
          <a:bodyPr/>
          <a:lstStyle>
            <a:lvl1pPr marL="0" indent="0" algn="ctr">
              <a:buNone/>
              <a:defRPr b="1" i="0">
                <a:solidFill>
                  <a:schemeClr val="bg1"/>
                </a:solidFill>
                <a:latin typeface="Arial Narrow" panose="020B0604020202020204" pitchFamily="34" charset="0"/>
                <a:cs typeface="Arial Narrow"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JOHN DOE</a:t>
            </a:r>
          </a:p>
        </p:txBody>
      </p:sp>
    </p:spTree>
    <p:extLst>
      <p:ext uri="{BB962C8B-B14F-4D97-AF65-F5344CB8AC3E}">
        <p14:creationId xmlns:p14="http://schemas.microsoft.com/office/powerpoint/2010/main" val="28425296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18" name="bg object 16">
            <a:extLst>
              <a:ext uri="{FF2B5EF4-FFF2-40B4-BE49-F238E27FC236}">
                <a16:creationId xmlns:a16="http://schemas.microsoft.com/office/drawing/2014/main" id="{0E452AE8-D537-CBED-D1B0-200F2FB708BE}"/>
              </a:ext>
            </a:extLst>
          </p:cNvPr>
          <p:cNvSpPr/>
          <p:nvPr userDrawn="1"/>
        </p:nvSpPr>
        <p:spPr>
          <a:xfrm>
            <a:off x="6350508" y="0"/>
            <a:ext cx="5838825" cy="5278755"/>
          </a:xfrm>
          <a:custGeom>
            <a:avLst/>
            <a:gdLst/>
            <a:ahLst/>
            <a:cxnLst/>
            <a:rect l="l" t="t" r="r" b="b"/>
            <a:pathLst>
              <a:path w="5838825" h="5278755">
                <a:moveTo>
                  <a:pt x="2174557" y="0"/>
                </a:moveTo>
                <a:lnTo>
                  <a:pt x="647420" y="0"/>
                </a:lnTo>
                <a:lnTo>
                  <a:pt x="635508" y="16078"/>
                </a:lnTo>
                <a:lnTo>
                  <a:pt x="608507" y="53581"/>
                </a:lnTo>
                <a:lnTo>
                  <a:pt x="582028" y="91465"/>
                </a:lnTo>
                <a:lnTo>
                  <a:pt x="556069" y="129743"/>
                </a:lnTo>
                <a:lnTo>
                  <a:pt x="530631" y="168402"/>
                </a:lnTo>
                <a:lnTo>
                  <a:pt x="505714" y="207429"/>
                </a:lnTo>
                <a:lnTo>
                  <a:pt x="481342" y="246824"/>
                </a:lnTo>
                <a:lnTo>
                  <a:pt x="457492" y="286588"/>
                </a:lnTo>
                <a:lnTo>
                  <a:pt x="434200" y="326694"/>
                </a:lnTo>
                <a:lnTo>
                  <a:pt x="411441" y="367169"/>
                </a:lnTo>
                <a:lnTo>
                  <a:pt x="389255" y="408000"/>
                </a:lnTo>
                <a:lnTo>
                  <a:pt x="367614" y="449160"/>
                </a:lnTo>
                <a:lnTo>
                  <a:pt x="346532" y="490664"/>
                </a:lnTo>
                <a:lnTo>
                  <a:pt x="326034" y="532498"/>
                </a:lnTo>
                <a:lnTo>
                  <a:pt x="306095" y="574662"/>
                </a:lnTo>
                <a:lnTo>
                  <a:pt x="286740" y="617143"/>
                </a:lnTo>
                <a:lnTo>
                  <a:pt x="267970" y="659955"/>
                </a:lnTo>
                <a:lnTo>
                  <a:pt x="249796" y="703072"/>
                </a:lnTo>
                <a:lnTo>
                  <a:pt x="232206" y="746493"/>
                </a:lnTo>
                <a:lnTo>
                  <a:pt x="215214" y="790232"/>
                </a:lnTo>
                <a:lnTo>
                  <a:pt x="198831" y="834250"/>
                </a:lnTo>
                <a:lnTo>
                  <a:pt x="183057" y="878573"/>
                </a:lnTo>
                <a:lnTo>
                  <a:pt x="167894" y="923175"/>
                </a:lnTo>
                <a:lnTo>
                  <a:pt x="153352" y="968070"/>
                </a:lnTo>
                <a:lnTo>
                  <a:pt x="139433" y="1013231"/>
                </a:lnTo>
                <a:lnTo>
                  <a:pt x="126136" y="1058672"/>
                </a:lnTo>
                <a:lnTo>
                  <a:pt x="113487" y="1104379"/>
                </a:lnTo>
                <a:lnTo>
                  <a:pt x="101473" y="1150353"/>
                </a:lnTo>
                <a:lnTo>
                  <a:pt x="90106" y="1196581"/>
                </a:lnTo>
                <a:lnTo>
                  <a:pt x="79387" y="1243050"/>
                </a:lnTo>
                <a:lnTo>
                  <a:pt x="69316" y="1289773"/>
                </a:lnTo>
                <a:lnTo>
                  <a:pt x="59905" y="1336738"/>
                </a:lnTo>
                <a:lnTo>
                  <a:pt x="51168" y="1383944"/>
                </a:lnTo>
                <a:lnTo>
                  <a:pt x="43103" y="1431378"/>
                </a:lnTo>
                <a:lnTo>
                  <a:pt x="35699" y="1479042"/>
                </a:lnTo>
                <a:lnTo>
                  <a:pt x="28994" y="1526921"/>
                </a:lnTo>
                <a:lnTo>
                  <a:pt x="22961" y="1575028"/>
                </a:lnTo>
                <a:lnTo>
                  <a:pt x="17614" y="1623339"/>
                </a:lnTo>
                <a:lnTo>
                  <a:pt x="12979" y="1671853"/>
                </a:lnTo>
                <a:lnTo>
                  <a:pt x="9029" y="1720570"/>
                </a:lnTo>
                <a:lnTo>
                  <a:pt x="5791" y="1769491"/>
                </a:lnTo>
                <a:lnTo>
                  <a:pt x="3263" y="1818589"/>
                </a:lnTo>
                <a:lnTo>
                  <a:pt x="1460" y="1867890"/>
                </a:lnTo>
                <a:lnTo>
                  <a:pt x="368" y="1917357"/>
                </a:lnTo>
                <a:lnTo>
                  <a:pt x="0" y="1967001"/>
                </a:lnTo>
                <a:lnTo>
                  <a:pt x="406" y="2019198"/>
                </a:lnTo>
                <a:lnTo>
                  <a:pt x="1612" y="2071192"/>
                </a:lnTo>
                <a:lnTo>
                  <a:pt x="3632" y="2122982"/>
                </a:lnTo>
                <a:lnTo>
                  <a:pt x="6426" y="2174570"/>
                </a:lnTo>
                <a:lnTo>
                  <a:pt x="10020" y="2225929"/>
                </a:lnTo>
                <a:lnTo>
                  <a:pt x="14389" y="2277084"/>
                </a:lnTo>
                <a:lnTo>
                  <a:pt x="19545" y="2328011"/>
                </a:lnTo>
                <a:lnTo>
                  <a:pt x="25463" y="2378697"/>
                </a:lnTo>
                <a:lnTo>
                  <a:pt x="32143" y="2429154"/>
                </a:lnTo>
                <a:lnTo>
                  <a:pt x="39573" y="2479357"/>
                </a:lnTo>
                <a:lnTo>
                  <a:pt x="47764" y="2529319"/>
                </a:lnTo>
                <a:lnTo>
                  <a:pt x="56692" y="2579027"/>
                </a:lnTo>
                <a:lnTo>
                  <a:pt x="66370" y="2628481"/>
                </a:lnTo>
                <a:lnTo>
                  <a:pt x="76771" y="2677668"/>
                </a:lnTo>
                <a:lnTo>
                  <a:pt x="87896" y="2726575"/>
                </a:lnTo>
                <a:lnTo>
                  <a:pt x="99745" y="2775204"/>
                </a:lnTo>
                <a:lnTo>
                  <a:pt x="112306" y="2823553"/>
                </a:lnTo>
                <a:lnTo>
                  <a:pt x="125577" y="2871609"/>
                </a:lnTo>
                <a:lnTo>
                  <a:pt x="139547" y="2919374"/>
                </a:lnTo>
                <a:lnTo>
                  <a:pt x="154216" y="2966847"/>
                </a:lnTo>
                <a:lnTo>
                  <a:pt x="169570" y="3014002"/>
                </a:lnTo>
                <a:lnTo>
                  <a:pt x="185610" y="3060852"/>
                </a:lnTo>
                <a:lnTo>
                  <a:pt x="202323" y="3107372"/>
                </a:lnTo>
                <a:lnTo>
                  <a:pt x="219710" y="3153575"/>
                </a:lnTo>
                <a:lnTo>
                  <a:pt x="237756" y="3199460"/>
                </a:lnTo>
                <a:lnTo>
                  <a:pt x="256463" y="3245002"/>
                </a:lnTo>
                <a:lnTo>
                  <a:pt x="275831" y="3290201"/>
                </a:lnTo>
                <a:lnTo>
                  <a:pt x="295846" y="3335045"/>
                </a:lnTo>
                <a:lnTo>
                  <a:pt x="316484" y="3379546"/>
                </a:lnTo>
                <a:lnTo>
                  <a:pt x="337769" y="3423691"/>
                </a:lnTo>
                <a:lnTo>
                  <a:pt x="359676" y="3467468"/>
                </a:lnTo>
                <a:lnTo>
                  <a:pt x="382219" y="3510877"/>
                </a:lnTo>
                <a:lnTo>
                  <a:pt x="405358" y="3553917"/>
                </a:lnTo>
                <a:lnTo>
                  <a:pt x="429120" y="3596563"/>
                </a:lnTo>
                <a:lnTo>
                  <a:pt x="2174557" y="0"/>
                </a:lnTo>
                <a:close/>
              </a:path>
              <a:path w="5838825" h="5278755">
                <a:moveTo>
                  <a:pt x="2663990" y="0"/>
                </a:moveTo>
                <a:lnTo>
                  <a:pt x="2476462" y="0"/>
                </a:lnTo>
                <a:lnTo>
                  <a:pt x="607555" y="3877462"/>
                </a:lnTo>
                <a:lnTo>
                  <a:pt x="636206" y="3917340"/>
                </a:lnTo>
                <a:lnTo>
                  <a:pt x="665403" y="3956774"/>
                </a:lnTo>
                <a:lnTo>
                  <a:pt x="695159" y="3995750"/>
                </a:lnTo>
                <a:lnTo>
                  <a:pt x="725500" y="4034269"/>
                </a:lnTo>
                <a:lnTo>
                  <a:pt x="2663990" y="0"/>
                </a:lnTo>
                <a:close/>
              </a:path>
              <a:path w="5838825" h="5278755">
                <a:moveTo>
                  <a:pt x="3496030" y="12"/>
                </a:moveTo>
                <a:lnTo>
                  <a:pt x="3333280" y="12"/>
                </a:lnTo>
                <a:lnTo>
                  <a:pt x="1477543" y="4010050"/>
                </a:lnTo>
                <a:lnTo>
                  <a:pt x="1183843" y="4010050"/>
                </a:lnTo>
                <a:lnTo>
                  <a:pt x="3093643" y="12"/>
                </a:lnTo>
                <a:lnTo>
                  <a:pt x="2949930" y="12"/>
                </a:lnTo>
                <a:lnTo>
                  <a:pt x="914514" y="4250360"/>
                </a:lnTo>
                <a:lnTo>
                  <a:pt x="951141" y="4288206"/>
                </a:lnTo>
                <a:lnTo>
                  <a:pt x="988339" y="4325480"/>
                </a:lnTo>
                <a:lnTo>
                  <a:pt x="1026109" y="4362158"/>
                </a:lnTo>
                <a:lnTo>
                  <a:pt x="1064450" y="4398251"/>
                </a:lnTo>
                <a:lnTo>
                  <a:pt x="1103350" y="4433748"/>
                </a:lnTo>
                <a:lnTo>
                  <a:pt x="1142822" y="4468622"/>
                </a:lnTo>
                <a:lnTo>
                  <a:pt x="1182839" y="4502874"/>
                </a:lnTo>
                <a:lnTo>
                  <a:pt x="1223416" y="4536491"/>
                </a:lnTo>
                <a:lnTo>
                  <a:pt x="1264539" y="4569460"/>
                </a:lnTo>
                <a:lnTo>
                  <a:pt x="1306207" y="4601781"/>
                </a:lnTo>
                <a:lnTo>
                  <a:pt x="1348422" y="4633430"/>
                </a:lnTo>
                <a:lnTo>
                  <a:pt x="1637360" y="4010050"/>
                </a:lnTo>
                <a:lnTo>
                  <a:pt x="3496030" y="12"/>
                </a:lnTo>
                <a:close/>
              </a:path>
              <a:path w="5838825" h="5278755">
                <a:moveTo>
                  <a:pt x="5164379" y="4711370"/>
                </a:moveTo>
                <a:lnTo>
                  <a:pt x="4763109" y="3856494"/>
                </a:lnTo>
                <a:lnTo>
                  <a:pt x="2610878" y="3856494"/>
                </a:lnTo>
                <a:lnTo>
                  <a:pt x="3288182" y="2395232"/>
                </a:lnTo>
                <a:lnTo>
                  <a:pt x="4085310" y="2395232"/>
                </a:lnTo>
                <a:lnTo>
                  <a:pt x="3687991" y="1532648"/>
                </a:lnTo>
                <a:lnTo>
                  <a:pt x="4398365" y="12"/>
                </a:lnTo>
                <a:lnTo>
                  <a:pt x="3839095" y="12"/>
                </a:lnTo>
                <a:lnTo>
                  <a:pt x="1610017" y="4807496"/>
                </a:lnTo>
                <a:lnTo>
                  <a:pt x="1655076" y="4834064"/>
                </a:lnTo>
                <a:lnTo>
                  <a:pt x="1697037" y="4857953"/>
                </a:lnTo>
                <a:lnTo>
                  <a:pt x="1739353" y="4881245"/>
                </a:lnTo>
                <a:lnTo>
                  <a:pt x="1782064" y="4903940"/>
                </a:lnTo>
                <a:lnTo>
                  <a:pt x="1825129" y="4926025"/>
                </a:lnTo>
                <a:lnTo>
                  <a:pt x="1868551" y="4947501"/>
                </a:lnTo>
                <a:lnTo>
                  <a:pt x="1912327" y="4968367"/>
                </a:lnTo>
                <a:lnTo>
                  <a:pt x="1956460" y="4988598"/>
                </a:lnTo>
                <a:lnTo>
                  <a:pt x="2000935" y="5008194"/>
                </a:lnTo>
                <a:lnTo>
                  <a:pt x="2045754" y="5027168"/>
                </a:lnTo>
                <a:lnTo>
                  <a:pt x="2090902" y="5045494"/>
                </a:lnTo>
                <a:lnTo>
                  <a:pt x="2136368" y="5063172"/>
                </a:lnTo>
                <a:lnTo>
                  <a:pt x="2182164" y="5080203"/>
                </a:lnTo>
                <a:lnTo>
                  <a:pt x="2228278" y="5096573"/>
                </a:lnTo>
                <a:lnTo>
                  <a:pt x="2274697" y="5112283"/>
                </a:lnTo>
                <a:lnTo>
                  <a:pt x="2321420" y="5127320"/>
                </a:lnTo>
                <a:lnTo>
                  <a:pt x="2368448" y="5141671"/>
                </a:lnTo>
                <a:lnTo>
                  <a:pt x="2415756" y="5155349"/>
                </a:lnTo>
                <a:lnTo>
                  <a:pt x="2463368" y="5168341"/>
                </a:lnTo>
                <a:lnTo>
                  <a:pt x="2511247" y="5180635"/>
                </a:lnTo>
                <a:lnTo>
                  <a:pt x="2559418" y="5192230"/>
                </a:lnTo>
                <a:lnTo>
                  <a:pt x="2607843" y="5203114"/>
                </a:lnTo>
                <a:lnTo>
                  <a:pt x="2656548" y="5213299"/>
                </a:lnTo>
                <a:lnTo>
                  <a:pt x="2705506" y="5222760"/>
                </a:lnTo>
                <a:lnTo>
                  <a:pt x="2754719" y="5231485"/>
                </a:lnTo>
                <a:lnTo>
                  <a:pt x="2804172" y="5239499"/>
                </a:lnTo>
                <a:lnTo>
                  <a:pt x="2853880" y="5246776"/>
                </a:lnTo>
                <a:lnTo>
                  <a:pt x="2903817" y="5253304"/>
                </a:lnTo>
                <a:lnTo>
                  <a:pt x="2953994" y="5259095"/>
                </a:lnTo>
                <a:lnTo>
                  <a:pt x="3004388" y="5264124"/>
                </a:lnTo>
                <a:lnTo>
                  <a:pt x="3055010" y="5268404"/>
                </a:lnTo>
                <a:lnTo>
                  <a:pt x="3105835" y="5271909"/>
                </a:lnTo>
                <a:lnTo>
                  <a:pt x="3156877" y="5274653"/>
                </a:lnTo>
                <a:lnTo>
                  <a:pt x="3208121" y="5276621"/>
                </a:lnTo>
                <a:lnTo>
                  <a:pt x="3259569" y="5277802"/>
                </a:lnTo>
                <a:lnTo>
                  <a:pt x="3311194" y="5278196"/>
                </a:lnTo>
                <a:lnTo>
                  <a:pt x="3363912" y="5277790"/>
                </a:lnTo>
                <a:lnTo>
                  <a:pt x="3416439" y="5276558"/>
                </a:lnTo>
                <a:lnTo>
                  <a:pt x="3468751" y="5274513"/>
                </a:lnTo>
                <a:lnTo>
                  <a:pt x="3520859" y="5271668"/>
                </a:lnTo>
                <a:lnTo>
                  <a:pt x="3572738" y="5268011"/>
                </a:lnTo>
                <a:lnTo>
                  <a:pt x="3624402" y="5263578"/>
                </a:lnTo>
                <a:lnTo>
                  <a:pt x="3675837" y="5258346"/>
                </a:lnTo>
                <a:lnTo>
                  <a:pt x="3727043" y="5252326"/>
                </a:lnTo>
                <a:lnTo>
                  <a:pt x="3777996" y="5245544"/>
                </a:lnTo>
                <a:lnTo>
                  <a:pt x="3828707" y="5237988"/>
                </a:lnTo>
                <a:lnTo>
                  <a:pt x="3879164" y="5229669"/>
                </a:lnTo>
                <a:lnTo>
                  <a:pt x="3929354" y="5220589"/>
                </a:lnTo>
                <a:lnTo>
                  <a:pt x="3979291" y="5210759"/>
                </a:lnTo>
                <a:lnTo>
                  <a:pt x="4028948" y="5200180"/>
                </a:lnTo>
                <a:lnTo>
                  <a:pt x="4078338" y="5188864"/>
                </a:lnTo>
                <a:lnTo>
                  <a:pt x="4127436" y="5176812"/>
                </a:lnTo>
                <a:lnTo>
                  <a:pt x="4176242" y="5164036"/>
                </a:lnTo>
                <a:lnTo>
                  <a:pt x="4224756" y="5150548"/>
                </a:lnTo>
                <a:lnTo>
                  <a:pt x="4272966" y="5136337"/>
                </a:lnTo>
                <a:lnTo>
                  <a:pt x="4320870" y="5121414"/>
                </a:lnTo>
                <a:lnTo>
                  <a:pt x="4368457" y="5105793"/>
                </a:lnTo>
                <a:lnTo>
                  <a:pt x="4415714" y="5089474"/>
                </a:lnTo>
                <a:lnTo>
                  <a:pt x="4462665" y="5072456"/>
                </a:lnTo>
                <a:lnTo>
                  <a:pt x="4509274" y="5054765"/>
                </a:lnTo>
                <a:lnTo>
                  <a:pt x="4555541" y="5036401"/>
                </a:lnTo>
                <a:lnTo>
                  <a:pt x="4601464" y="5017351"/>
                </a:lnTo>
                <a:lnTo>
                  <a:pt x="4647044" y="4997640"/>
                </a:lnTo>
                <a:lnTo>
                  <a:pt x="4692256" y="4977269"/>
                </a:lnTo>
                <a:lnTo>
                  <a:pt x="4737112" y="4956251"/>
                </a:lnTo>
                <a:lnTo>
                  <a:pt x="4781601" y="4934572"/>
                </a:lnTo>
                <a:lnTo>
                  <a:pt x="4825720" y="4912258"/>
                </a:lnTo>
                <a:lnTo>
                  <a:pt x="4869446" y="4889309"/>
                </a:lnTo>
                <a:lnTo>
                  <a:pt x="4912792" y="4865725"/>
                </a:lnTo>
                <a:lnTo>
                  <a:pt x="4955743" y="4841519"/>
                </a:lnTo>
                <a:lnTo>
                  <a:pt x="4998288" y="4816703"/>
                </a:lnTo>
                <a:lnTo>
                  <a:pt x="5040439" y="4791278"/>
                </a:lnTo>
                <a:lnTo>
                  <a:pt x="5082171" y="4765230"/>
                </a:lnTo>
                <a:lnTo>
                  <a:pt x="5123485" y="4738598"/>
                </a:lnTo>
                <a:lnTo>
                  <a:pt x="5164379" y="4711370"/>
                </a:lnTo>
                <a:close/>
              </a:path>
              <a:path w="5838825" h="5278755">
                <a:moveTo>
                  <a:pt x="5838431" y="12"/>
                </a:moveTo>
                <a:lnTo>
                  <a:pt x="4681029" y="12"/>
                </a:lnTo>
                <a:lnTo>
                  <a:pt x="5838431" y="2459063"/>
                </a:lnTo>
                <a:lnTo>
                  <a:pt x="5838431" y="12"/>
                </a:lnTo>
                <a:close/>
              </a:path>
            </a:pathLst>
          </a:custGeom>
          <a:solidFill>
            <a:srgbClr val="006098"/>
          </a:solidFill>
        </p:spPr>
        <p:txBody>
          <a:bodyPr wrap="square" lIns="0" tIns="0" rIns="0" bIns="0" rtlCol="0"/>
          <a:lstStyle/>
          <a:p>
            <a:endParaRPr dirty="0"/>
          </a:p>
        </p:txBody>
      </p:sp>
      <p:sp>
        <p:nvSpPr>
          <p:cNvPr id="19" name="Holder 2">
            <a:extLst>
              <a:ext uri="{FF2B5EF4-FFF2-40B4-BE49-F238E27FC236}">
                <a16:creationId xmlns:a16="http://schemas.microsoft.com/office/drawing/2014/main" id="{99D7D20C-ABAF-90EF-CE4B-335C84207151}"/>
              </a:ext>
            </a:extLst>
          </p:cNvPr>
          <p:cNvSpPr>
            <a:spLocks noGrp="1"/>
          </p:cNvSpPr>
          <p:nvPr>
            <p:ph type="ctrTitle"/>
          </p:nvPr>
        </p:nvSpPr>
        <p:spPr>
          <a:xfrm>
            <a:off x="709676" y="1019231"/>
            <a:ext cx="4979035" cy="477823"/>
          </a:xfrm>
          <a:prstGeom prst="rect">
            <a:avLst/>
          </a:prstGeom>
        </p:spPr>
        <p:txBody>
          <a:bodyPr wrap="square" lIns="0" tIns="0" rIns="0" bIns="0">
            <a:spAutoFit/>
          </a:bodyPr>
          <a:lstStyle>
            <a:lvl1pPr>
              <a:defRPr sz="3450" b="1" i="0">
                <a:solidFill>
                  <a:srgbClr val="243745"/>
                </a:solidFill>
                <a:latin typeface="Arial" panose="020B0604020202020204" pitchFamily="34" charset="0"/>
                <a:cs typeface="Arial" panose="020B0604020202020204" pitchFamily="34" charset="0"/>
              </a:defRPr>
            </a:lvl1pPr>
          </a:lstStyle>
          <a:p>
            <a:endParaRPr/>
          </a:p>
        </p:txBody>
      </p:sp>
      <p:sp>
        <p:nvSpPr>
          <p:cNvPr id="20" name="Holder 3">
            <a:extLst>
              <a:ext uri="{FF2B5EF4-FFF2-40B4-BE49-F238E27FC236}">
                <a16:creationId xmlns:a16="http://schemas.microsoft.com/office/drawing/2014/main" id="{2A25A954-DADA-CF85-F620-6474E12E489B}"/>
              </a:ext>
            </a:extLst>
          </p:cNvPr>
          <p:cNvSpPr>
            <a:spLocks noGrp="1"/>
          </p:cNvSpPr>
          <p:nvPr>
            <p:ph type="subTitle" idx="4"/>
          </p:nvPr>
        </p:nvSpPr>
        <p:spPr>
          <a:xfrm>
            <a:off x="709676" y="3453641"/>
            <a:ext cx="3912870" cy="346249"/>
          </a:xfrm>
          <a:prstGeom prst="rect">
            <a:avLst/>
          </a:prstGeom>
        </p:spPr>
        <p:txBody>
          <a:bodyPr wrap="square" lIns="0" tIns="0" rIns="0" bIns="0">
            <a:spAutoFit/>
          </a:bodyPr>
          <a:lstStyle>
            <a:lvl1pPr marL="0" indent="0">
              <a:buNone/>
              <a:defRPr sz="2500" b="0" i="1">
                <a:solidFill>
                  <a:srgbClr val="0070C0"/>
                </a:solidFill>
                <a:latin typeface="Arial"/>
                <a:cs typeface="Arial"/>
              </a:defRPr>
            </a:lvl1pPr>
          </a:lstStyle>
          <a:p>
            <a:endParaRPr/>
          </a:p>
        </p:txBody>
      </p:sp>
      <p:sp>
        <p:nvSpPr>
          <p:cNvPr id="2" name="Footer Placeholder 1">
            <a:extLst>
              <a:ext uri="{FF2B5EF4-FFF2-40B4-BE49-F238E27FC236}">
                <a16:creationId xmlns:a16="http://schemas.microsoft.com/office/drawing/2014/main" id="{F5359803-7C44-079F-6235-9CA648A830D8}"/>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Tree>
    <p:extLst>
      <p:ext uri="{BB962C8B-B14F-4D97-AF65-F5344CB8AC3E}">
        <p14:creationId xmlns:p14="http://schemas.microsoft.com/office/powerpoint/2010/main" val="1938016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bg>
      <p:bgPr>
        <a:solidFill>
          <a:srgbClr val="24374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6A6CA5B-DB2E-C9ED-EB3E-EC02BA53DDC0}"/>
              </a:ext>
            </a:extLst>
          </p:cNvPr>
          <p:cNvSpPr>
            <a:spLocks noGrp="1"/>
          </p:cNvSpPr>
          <p:nvPr>
            <p:ph type="pic" idx="1"/>
          </p:nvPr>
        </p:nvSpPr>
        <p:spPr>
          <a:xfrm>
            <a:off x="7561688" y="0"/>
            <a:ext cx="4630312" cy="6858000"/>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1905EBB-F237-0D94-BFF5-DC790B9C4176}"/>
              </a:ext>
            </a:extLst>
          </p:cNvPr>
          <p:cNvSpPr>
            <a:spLocks noGrp="1"/>
          </p:cNvSpPr>
          <p:nvPr>
            <p:ph type="body" sz="half" idx="2"/>
          </p:nvPr>
        </p:nvSpPr>
        <p:spPr>
          <a:xfrm>
            <a:off x="1810750" y="1338070"/>
            <a:ext cx="3932237" cy="715617"/>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Content Placeholder 2">
            <a:extLst>
              <a:ext uri="{FF2B5EF4-FFF2-40B4-BE49-F238E27FC236}">
                <a16:creationId xmlns:a16="http://schemas.microsoft.com/office/drawing/2014/main" id="{955D23E0-E51B-3E30-29E3-027853DA72E3}"/>
              </a:ext>
            </a:extLst>
          </p:cNvPr>
          <p:cNvSpPr>
            <a:spLocks noGrp="1"/>
          </p:cNvSpPr>
          <p:nvPr>
            <p:ph idx="10" hasCustomPrompt="1"/>
          </p:nvPr>
        </p:nvSpPr>
        <p:spPr>
          <a:xfrm>
            <a:off x="619541" y="697465"/>
            <a:ext cx="1010478" cy="1069976"/>
          </a:xfrm>
          <a:prstGeom prst="ellipse">
            <a:avLst/>
          </a:prstGeom>
        </p:spPr>
        <p:txBody>
          <a:bodyPr/>
          <a:lstStyle>
            <a:lvl1pPr marL="0" indent="0">
              <a:buNone/>
              <a:defRPr sz="800"/>
            </a:lvl1pPr>
          </a:lstStyle>
          <a:p>
            <a:pPr lvl="0"/>
            <a:r>
              <a:rPr lang="en-US"/>
              <a:t>Icon image</a:t>
            </a:r>
          </a:p>
        </p:txBody>
      </p:sp>
      <p:sp>
        <p:nvSpPr>
          <p:cNvPr id="10" name="Text Placeholder 3">
            <a:extLst>
              <a:ext uri="{FF2B5EF4-FFF2-40B4-BE49-F238E27FC236}">
                <a16:creationId xmlns:a16="http://schemas.microsoft.com/office/drawing/2014/main" id="{C8859E07-8BF0-F7F3-5527-E79B3D052ED6}"/>
              </a:ext>
            </a:extLst>
          </p:cNvPr>
          <p:cNvSpPr>
            <a:spLocks noGrp="1"/>
          </p:cNvSpPr>
          <p:nvPr>
            <p:ph type="body" sz="half" idx="11"/>
          </p:nvPr>
        </p:nvSpPr>
        <p:spPr>
          <a:xfrm>
            <a:off x="1810749" y="3262656"/>
            <a:ext cx="3932237" cy="715617"/>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Content Placeholder 2">
            <a:extLst>
              <a:ext uri="{FF2B5EF4-FFF2-40B4-BE49-F238E27FC236}">
                <a16:creationId xmlns:a16="http://schemas.microsoft.com/office/drawing/2014/main" id="{9D618A22-349E-4CB2-42EE-1BBFDB90A8C6}"/>
              </a:ext>
            </a:extLst>
          </p:cNvPr>
          <p:cNvSpPr>
            <a:spLocks noGrp="1"/>
          </p:cNvSpPr>
          <p:nvPr>
            <p:ph idx="12" hasCustomPrompt="1"/>
          </p:nvPr>
        </p:nvSpPr>
        <p:spPr>
          <a:xfrm>
            <a:off x="627492" y="2558071"/>
            <a:ext cx="1010478" cy="1069976"/>
          </a:xfrm>
          <a:prstGeom prst="ellipse">
            <a:avLst/>
          </a:prstGeom>
        </p:spPr>
        <p:txBody>
          <a:bodyPr/>
          <a:lstStyle>
            <a:lvl1pPr marL="0" indent="0">
              <a:buNone/>
              <a:defRPr sz="800"/>
            </a:lvl1pPr>
          </a:lstStyle>
          <a:p>
            <a:pPr lvl="0"/>
            <a:r>
              <a:rPr lang="en-US"/>
              <a:t>Icon image</a:t>
            </a:r>
          </a:p>
        </p:txBody>
      </p:sp>
      <p:sp>
        <p:nvSpPr>
          <p:cNvPr id="13" name="Text Placeholder 3">
            <a:extLst>
              <a:ext uri="{FF2B5EF4-FFF2-40B4-BE49-F238E27FC236}">
                <a16:creationId xmlns:a16="http://schemas.microsoft.com/office/drawing/2014/main" id="{9097F425-9FEA-2E2E-15E4-002189BBF8A0}"/>
              </a:ext>
            </a:extLst>
          </p:cNvPr>
          <p:cNvSpPr>
            <a:spLocks noGrp="1"/>
          </p:cNvSpPr>
          <p:nvPr>
            <p:ph type="body" sz="half" idx="13"/>
          </p:nvPr>
        </p:nvSpPr>
        <p:spPr>
          <a:xfrm>
            <a:off x="1818701" y="5252363"/>
            <a:ext cx="3932237" cy="715617"/>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2525890-CA3E-D6C8-EC95-42D15036D67B}"/>
              </a:ext>
            </a:extLst>
          </p:cNvPr>
          <p:cNvSpPr>
            <a:spLocks noGrp="1"/>
          </p:cNvSpPr>
          <p:nvPr>
            <p:ph idx="14" hasCustomPrompt="1"/>
          </p:nvPr>
        </p:nvSpPr>
        <p:spPr>
          <a:xfrm>
            <a:off x="627492" y="4611758"/>
            <a:ext cx="1010478" cy="1069976"/>
          </a:xfrm>
          <a:prstGeom prst="ellipse">
            <a:avLst/>
          </a:prstGeom>
        </p:spPr>
        <p:txBody>
          <a:bodyPr/>
          <a:lstStyle>
            <a:lvl1pPr marL="0" indent="0">
              <a:buNone/>
              <a:defRPr sz="800"/>
            </a:lvl1pPr>
          </a:lstStyle>
          <a:p>
            <a:pPr lvl="0"/>
            <a:r>
              <a:rPr lang="en-US"/>
              <a:t>Icon image</a:t>
            </a:r>
          </a:p>
        </p:txBody>
      </p:sp>
      <p:sp>
        <p:nvSpPr>
          <p:cNvPr id="16" name="Text Placeholder 15">
            <a:extLst>
              <a:ext uri="{FF2B5EF4-FFF2-40B4-BE49-F238E27FC236}">
                <a16:creationId xmlns:a16="http://schemas.microsoft.com/office/drawing/2014/main" id="{3D21BCFC-9519-AED8-9D27-7BAE53963CF9}"/>
              </a:ext>
            </a:extLst>
          </p:cNvPr>
          <p:cNvSpPr>
            <a:spLocks noGrp="1"/>
          </p:cNvSpPr>
          <p:nvPr>
            <p:ph type="body" sz="quarter" idx="15" hasCustomPrompt="1"/>
          </p:nvPr>
        </p:nvSpPr>
        <p:spPr>
          <a:xfrm>
            <a:off x="1811338" y="2774950"/>
            <a:ext cx="4022725" cy="423863"/>
          </a:xfrm>
          <a:prstGeom prst="rect">
            <a:avLst/>
          </a:prstGeom>
        </p:spPr>
        <p:txBody>
          <a:bodyPr/>
          <a:lstStyle>
            <a:lvl1pPr marL="0" indent="0">
              <a:buNone/>
              <a:defRPr b="1" i="0">
                <a:solidFill>
                  <a:schemeClr val="bg1"/>
                </a:solidFill>
                <a:latin typeface="Arial Narrow" panose="020B0604020202020204" pitchFamily="34" charset="0"/>
                <a:cs typeface="Arial Narrow" panose="020B0604020202020204" pitchFamily="34" charset="0"/>
              </a:defRPr>
            </a:lvl1pPr>
          </a:lstStyle>
          <a:p>
            <a:pPr lvl="0"/>
            <a:r>
              <a:rPr lang="en-US"/>
              <a:t>CLICK TO EDIT MASTER TITLE STYLE</a:t>
            </a:r>
          </a:p>
        </p:txBody>
      </p:sp>
      <p:sp>
        <p:nvSpPr>
          <p:cNvPr id="17" name="Text Placeholder 15">
            <a:extLst>
              <a:ext uri="{FF2B5EF4-FFF2-40B4-BE49-F238E27FC236}">
                <a16:creationId xmlns:a16="http://schemas.microsoft.com/office/drawing/2014/main" id="{30FB5FE1-B7F9-0303-EA2C-E874A8679FF1}"/>
              </a:ext>
            </a:extLst>
          </p:cNvPr>
          <p:cNvSpPr>
            <a:spLocks noGrp="1"/>
          </p:cNvSpPr>
          <p:nvPr>
            <p:ph type="body" sz="quarter" idx="16" hasCustomPrompt="1"/>
          </p:nvPr>
        </p:nvSpPr>
        <p:spPr>
          <a:xfrm>
            <a:off x="1803246" y="4765591"/>
            <a:ext cx="4022725" cy="423863"/>
          </a:xfrm>
          <a:prstGeom prst="rect">
            <a:avLst/>
          </a:prstGeom>
        </p:spPr>
        <p:txBody>
          <a:bodyPr/>
          <a:lstStyle>
            <a:lvl1pPr marL="0" indent="0">
              <a:buNone/>
              <a:defRPr b="1" i="0">
                <a:solidFill>
                  <a:schemeClr val="bg1"/>
                </a:solidFill>
                <a:latin typeface="Arial Narrow" panose="020B0604020202020204" pitchFamily="34" charset="0"/>
                <a:cs typeface="Arial Narrow" panose="020B0604020202020204" pitchFamily="34" charset="0"/>
              </a:defRPr>
            </a:lvl1pPr>
          </a:lstStyle>
          <a:p>
            <a:pPr lvl="0"/>
            <a:r>
              <a:rPr lang="en-US"/>
              <a:t>CLICK TO EDIT MASTER TITLE STYLE</a:t>
            </a:r>
          </a:p>
        </p:txBody>
      </p:sp>
      <p:sp>
        <p:nvSpPr>
          <p:cNvPr id="18" name="Text Placeholder 15">
            <a:extLst>
              <a:ext uri="{FF2B5EF4-FFF2-40B4-BE49-F238E27FC236}">
                <a16:creationId xmlns:a16="http://schemas.microsoft.com/office/drawing/2014/main" id="{F1BC2B0E-6227-616E-6911-61C3C66102E1}"/>
              </a:ext>
            </a:extLst>
          </p:cNvPr>
          <p:cNvSpPr>
            <a:spLocks noGrp="1"/>
          </p:cNvSpPr>
          <p:nvPr>
            <p:ph type="body" sz="quarter" idx="17" hasCustomPrompt="1"/>
          </p:nvPr>
        </p:nvSpPr>
        <p:spPr>
          <a:xfrm>
            <a:off x="1803246" y="848946"/>
            <a:ext cx="4022725" cy="423863"/>
          </a:xfrm>
          <a:prstGeom prst="rect">
            <a:avLst/>
          </a:prstGeom>
        </p:spPr>
        <p:txBody>
          <a:bodyPr/>
          <a:lstStyle>
            <a:lvl1pPr marL="0" indent="0">
              <a:buNone/>
              <a:defRPr b="1" i="0">
                <a:solidFill>
                  <a:schemeClr val="bg1"/>
                </a:solidFill>
                <a:latin typeface="Arial Narrow" panose="020B0604020202020204" pitchFamily="34" charset="0"/>
                <a:cs typeface="Arial Narrow" panose="020B0604020202020204" pitchFamily="34" charset="0"/>
              </a:defRPr>
            </a:lvl1pPr>
          </a:lstStyle>
          <a:p>
            <a:pPr lvl="0"/>
            <a:r>
              <a:rPr lang="en-US"/>
              <a:t>CLICK TO EDIT MASTER TITLE STYLE</a:t>
            </a:r>
          </a:p>
        </p:txBody>
      </p:sp>
    </p:spTree>
    <p:extLst>
      <p:ext uri="{BB962C8B-B14F-4D97-AF65-F5344CB8AC3E}">
        <p14:creationId xmlns:p14="http://schemas.microsoft.com/office/powerpoint/2010/main" val="29204580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DD62126-C3A0-5B91-3C0F-28B40A9413E1}"/>
              </a:ext>
            </a:extLst>
          </p:cNvPr>
          <p:cNvSpPr>
            <a:spLocks noGrp="1"/>
          </p:cNvSpPr>
          <p:nvPr>
            <p:ph type="pic" idx="1"/>
          </p:nvPr>
        </p:nvSpPr>
        <p:spPr>
          <a:xfrm>
            <a:off x="-1" y="0"/>
            <a:ext cx="12192001"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 name="Footer Placeholder 2">
            <a:extLst>
              <a:ext uri="{FF2B5EF4-FFF2-40B4-BE49-F238E27FC236}">
                <a16:creationId xmlns:a16="http://schemas.microsoft.com/office/drawing/2014/main" id="{47A8694C-1F08-9382-DD1B-EB9FFD9A5F12}"/>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Tree>
    <p:extLst>
      <p:ext uri="{BB962C8B-B14F-4D97-AF65-F5344CB8AC3E}">
        <p14:creationId xmlns:p14="http://schemas.microsoft.com/office/powerpoint/2010/main" val="19245524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object 7">
            <a:extLst>
              <a:ext uri="{FF2B5EF4-FFF2-40B4-BE49-F238E27FC236}">
                <a16:creationId xmlns:a16="http://schemas.microsoft.com/office/drawing/2014/main" id="{E6C84178-04FF-8B5D-7227-6212EDF4A1A4}"/>
              </a:ext>
            </a:extLst>
          </p:cNvPr>
          <p:cNvSpPr txBox="1">
            <a:spLocks noGrp="1"/>
          </p:cNvSpPr>
          <p:nvPr>
            <p:ph type="title" hasCustomPrompt="1"/>
          </p:nvPr>
        </p:nvSpPr>
        <p:spPr>
          <a:xfrm>
            <a:off x="3899394" y="451716"/>
            <a:ext cx="3778125" cy="1010533"/>
          </a:xfrm>
          <a:prstGeom prst="rect">
            <a:avLst/>
          </a:prstGeom>
        </p:spPr>
        <p:txBody>
          <a:bodyPr vert="horz" wrap="square" lIns="0" tIns="304800" rIns="0" bIns="0" rtlCol="0">
            <a:spAutoFit/>
          </a:bodyPr>
          <a:lstStyle>
            <a:lvl1pPr algn="ctr">
              <a:defRPr spc="300">
                <a:solidFill>
                  <a:srgbClr val="243745"/>
                </a:solidFill>
              </a:defRPr>
            </a:lvl1pPr>
          </a:lstStyle>
          <a:p>
            <a:pPr marL="12700">
              <a:lnSpc>
                <a:spcPct val="100000"/>
              </a:lnSpc>
              <a:spcBef>
                <a:spcPts val="2400"/>
              </a:spcBef>
              <a:tabLst>
                <a:tab pos="1705610" algn="l"/>
              </a:tabLst>
            </a:pPr>
            <a:r>
              <a:rPr lang="en-US" spc="-150">
                <a:latin typeface="Arial" panose="020B0604020202020204" pitchFamily="34" charset="0"/>
                <a:cs typeface="Arial" panose="020B0604020202020204" pitchFamily="34" charset="0"/>
              </a:rPr>
              <a:t>TITLE </a:t>
            </a:r>
            <a:r>
              <a:rPr lang="en-US" spc="-150">
                <a:solidFill>
                  <a:srgbClr val="006098"/>
                </a:solidFill>
                <a:latin typeface="Arial" panose="020B0604020202020204" pitchFamily="34" charset="0"/>
                <a:cs typeface="Arial" panose="020B0604020202020204" pitchFamily="34" charset="0"/>
              </a:rPr>
              <a:t>HERE</a:t>
            </a:r>
            <a:endParaRPr spc="-150">
              <a:solidFill>
                <a:srgbClr val="006098"/>
              </a:solidFill>
              <a:latin typeface="Arial" panose="020B0604020202020204" pitchFamily="34" charset="0"/>
              <a:cs typeface="Arial" panose="020B0604020202020204" pitchFamily="34" charset="0"/>
            </a:endParaRPr>
          </a:p>
          <a:p>
            <a:pPr marL="12700">
              <a:lnSpc>
                <a:spcPct val="100000"/>
              </a:lnSpc>
              <a:spcBef>
                <a:spcPts val="450"/>
              </a:spcBef>
            </a:pPr>
            <a:r>
              <a:rPr lang="en-US" sz="700" b="0">
                <a:solidFill>
                  <a:srgbClr val="231F20"/>
                </a:solidFill>
                <a:latin typeface="Arial" panose="020B0604020202020204" pitchFamily="34" charset="0"/>
                <a:cs typeface="Arial" panose="020B0604020202020204" pitchFamily="34" charset="0"/>
              </a:rPr>
              <a:t>GLOBAL ACCREDITATION AUTHORITY</a:t>
            </a:r>
            <a:endParaRPr sz="700" b="0">
              <a:latin typeface="Arial" panose="020B0604020202020204" pitchFamily="34" charset="0"/>
              <a:cs typeface="Arial" panose="020B0604020202020204" pitchFamily="34" charset="0"/>
            </a:endParaRPr>
          </a:p>
        </p:txBody>
      </p:sp>
      <p:sp>
        <p:nvSpPr>
          <p:cNvPr id="12" name="Picture Placeholder 2">
            <a:extLst>
              <a:ext uri="{FF2B5EF4-FFF2-40B4-BE49-F238E27FC236}">
                <a16:creationId xmlns:a16="http://schemas.microsoft.com/office/drawing/2014/main" id="{C0BF93BE-4244-8BDA-CA75-F1099A9DFC25}"/>
              </a:ext>
            </a:extLst>
          </p:cNvPr>
          <p:cNvSpPr>
            <a:spLocks noGrp="1"/>
          </p:cNvSpPr>
          <p:nvPr>
            <p:ph type="pic" idx="11"/>
          </p:nvPr>
        </p:nvSpPr>
        <p:spPr>
          <a:xfrm>
            <a:off x="4593253" y="2031557"/>
            <a:ext cx="2390407" cy="2508637"/>
          </a:xfrm>
          <a:prstGeom prst="rect">
            <a:avLst/>
          </a:prstGeom>
        </p:spPr>
        <p:txBody>
          <a:bodyPr/>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3" name="Picture Placeholder 2">
            <a:extLst>
              <a:ext uri="{FF2B5EF4-FFF2-40B4-BE49-F238E27FC236}">
                <a16:creationId xmlns:a16="http://schemas.microsoft.com/office/drawing/2014/main" id="{4A0178F2-8C1D-0A49-8679-023842A686CE}"/>
              </a:ext>
            </a:extLst>
          </p:cNvPr>
          <p:cNvSpPr>
            <a:spLocks noGrp="1"/>
          </p:cNvSpPr>
          <p:nvPr>
            <p:ph type="pic" idx="12"/>
          </p:nvPr>
        </p:nvSpPr>
        <p:spPr>
          <a:xfrm>
            <a:off x="1305389" y="2031557"/>
            <a:ext cx="2390407" cy="2508637"/>
          </a:xfrm>
          <a:prstGeom prst="rect">
            <a:avLst/>
          </a:prstGeom>
        </p:spPr>
        <p:txBody>
          <a:bodyPr/>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Picture Placeholder 2">
            <a:extLst>
              <a:ext uri="{FF2B5EF4-FFF2-40B4-BE49-F238E27FC236}">
                <a16:creationId xmlns:a16="http://schemas.microsoft.com/office/drawing/2014/main" id="{77FC0FC1-3983-9F95-9C15-ABCCBF728727}"/>
              </a:ext>
            </a:extLst>
          </p:cNvPr>
          <p:cNvSpPr>
            <a:spLocks noGrp="1"/>
          </p:cNvSpPr>
          <p:nvPr>
            <p:ph type="pic" idx="13"/>
          </p:nvPr>
        </p:nvSpPr>
        <p:spPr>
          <a:xfrm>
            <a:off x="7881117" y="2031557"/>
            <a:ext cx="2390407" cy="2508637"/>
          </a:xfrm>
          <a:prstGeom prst="rect">
            <a:avLst/>
          </a:prstGeom>
        </p:spPr>
        <p:txBody>
          <a:bodyPr/>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5" name="Holder 3">
            <a:extLst>
              <a:ext uri="{FF2B5EF4-FFF2-40B4-BE49-F238E27FC236}">
                <a16:creationId xmlns:a16="http://schemas.microsoft.com/office/drawing/2014/main" id="{614F1A91-3C6A-4D06-D461-F1D29D13E7A1}"/>
              </a:ext>
            </a:extLst>
          </p:cNvPr>
          <p:cNvSpPr>
            <a:spLocks noGrp="1"/>
          </p:cNvSpPr>
          <p:nvPr>
            <p:ph type="subTitle" idx="4" hasCustomPrompt="1"/>
          </p:nvPr>
        </p:nvSpPr>
        <p:spPr>
          <a:xfrm>
            <a:off x="1305389" y="4996194"/>
            <a:ext cx="2390311" cy="166199"/>
          </a:xfrm>
          <a:prstGeom prst="rect">
            <a:avLst/>
          </a:prstGeom>
        </p:spPr>
        <p:txBody>
          <a:bodyPr wrap="square" lIns="0" tIns="0" rIns="0" bIns="0">
            <a:spAutoFit/>
          </a:bodyPr>
          <a:lstStyle>
            <a:lvl1pPr marL="0" indent="0">
              <a:buNone/>
              <a:defRPr sz="1200" b="0" i="0">
                <a:solidFill>
                  <a:srgbClr val="243745"/>
                </a:solidFill>
                <a:latin typeface="Arial" panose="020B0604020202020204" pitchFamily="34" charset="0"/>
                <a:cs typeface="Arial" panose="020B0604020202020204" pitchFamily="34" charset="0"/>
              </a:defRPr>
            </a:lvl1pPr>
          </a:lstStyle>
          <a:p>
            <a:r>
              <a:rPr lang="en-US"/>
              <a:t>Click to add text.</a:t>
            </a:r>
            <a:endParaRPr/>
          </a:p>
        </p:txBody>
      </p:sp>
      <p:sp>
        <p:nvSpPr>
          <p:cNvPr id="2" name="Footer Placeholder 1">
            <a:extLst>
              <a:ext uri="{FF2B5EF4-FFF2-40B4-BE49-F238E27FC236}">
                <a16:creationId xmlns:a16="http://schemas.microsoft.com/office/drawing/2014/main" id="{0B7C0B21-9C9B-C815-CB8C-638B608981BE}"/>
              </a:ext>
            </a:extLst>
          </p:cNvPr>
          <p:cNvSpPr>
            <a:spLocks noGrp="1"/>
          </p:cNvSpPr>
          <p:nvPr>
            <p:ph type="ftr" sz="quarter" idx="14"/>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5" name="Text Placeholder 4">
            <a:extLst>
              <a:ext uri="{FF2B5EF4-FFF2-40B4-BE49-F238E27FC236}">
                <a16:creationId xmlns:a16="http://schemas.microsoft.com/office/drawing/2014/main" id="{6E7A1401-4BFF-7C1C-E861-75D52CF3EB5B}"/>
              </a:ext>
            </a:extLst>
          </p:cNvPr>
          <p:cNvSpPr>
            <a:spLocks noGrp="1"/>
          </p:cNvSpPr>
          <p:nvPr>
            <p:ph type="body" sz="quarter" idx="15" hasCustomPrompt="1"/>
          </p:nvPr>
        </p:nvSpPr>
        <p:spPr>
          <a:xfrm>
            <a:off x="4572617" y="4965787"/>
            <a:ext cx="2520950" cy="227012"/>
          </a:xfrm>
          <a:prstGeom prst="rect">
            <a:avLst/>
          </a:prstGeom>
        </p:spPr>
        <p:txBody>
          <a:bodyPr/>
          <a:lstStyle>
            <a:lvl1pPr marL="0" indent="0">
              <a:buNone/>
              <a:defRPr sz="1200"/>
            </a:lvl1pPr>
          </a:lstStyle>
          <a:p>
            <a:r>
              <a:rPr lang="en-US"/>
              <a:t>Click to add text.</a:t>
            </a:r>
          </a:p>
        </p:txBody>
      </p:sp>
      <p:sp>
        <p:nvSpPr>
          <p:cNvPr id="6" name="Text Placeholder 4">
            <a:extLst>
              <a:ext uri="{FF2B5EF4-FFF2-40B4-BE49-F238E27FC236}">
                <a16:creationId xmlns:a16="http://schemas.microsoft.com/office/drawing/2014/main" id="{92CE41A0-38CE-2165-3771-6E23060DF9A7}"/>
              </a:ext>
            </a:extLst>
          </p:cNvPr>
          <p:cNvSpPr>
            <a:spLocks noGrp="1"/>
          </p:cNvSpPr>
          <p:nvPr>
            <p:ph type="body" sz="quarter" idx="16" hasCustomPrompt="1"/>
          </p:nvPr>
        </p:nvSpPr>
        <p:spPr>
          <a:xfrm>
            <a:off x="7867566" y="4996194"/>
            <a:ext cx="2520950" cy="227012"/>
          </a:xfrm>
          <a:prstGeom prst="rect">
            <a:avLst/>
          </a:prstGeom>
        </p:spPr>
        <p:txBody>
          <a:bodyPr/>
          <a:lstStyle>
            <a:lvl1pPr marL="0" indent="0">
              <a:buNone/>
              <a:defRPr sz="1200"/>
            </a:lvl1pPr>
          </a:lstStyle>
          <a:p>
            <a:r>
              <a:rPr lang="en-US"/>
              <a:t>Click to add text.</a:t>
            </a:r>
          </a:p>
        </p:txBody>
      </p:sp>
      <p:sp>
        <p:nvSpPr>
          <p:cNvPr id="11" name="Text Placeholder 10">
            <a:extLst>
              <a:ext uri="{FF2B5EF4-FFF2-40B4-BE49-F238E27FC236}">
                <a16:creationId xmlns:a16="http://schemas.microsoft.com/office/drawing/2014/main" id="{0019AECD-A7C5-253A-4769-A211374AE3CC}"/>
              </a:ext>
            </a:extLst>
          </p:cNvPr>
          <p:cNvSpPr>
            <a:spLocks noGrp="1"/>
          </p:cNvSpPr>
          <p:nvPr>
            <p:ph type="body" sz="quarter" idx="17" hasCustomPrompt="1"/>
          </p:nvPr>
        </p:nvSpPr>
        <p:spPr>
          <a:xfrm>
            <a:off x="1304925" y="4660900"/>
            <a:ext cx="2390775" cy="274638"/>
          </a:xfrm>
          <a:prstGeom prst="rect">
            <a:avLst/>
          </a:prstGeom>
        </p:spPr>
        <p:txBody>
          <a:bodyPr/>
          <a:lstStyle>
            <a:lvl1pPr marL="0" indent="0">
              <a:buNone/>
              <a:defRPr sz="1600" b="1" i="0">
                <a:solidFill>
                  <a:srgbClr val="243745"/>
                </a:solidFill>
                <a:latin typeface="Arial Narrow" panose="020B0604020202020204" pitchFamily="34" charset="0"/>
                <a:cs typeface="Arial Narrow" panose="020B0604020202020204" pitchFamily="34" charset="0"/>
              </a:defRPr>
            </a:lvl1pPr>
          </a:lstStyle>
          <a:p>
            <a:pPr lvl="0"/>
            <a:r>
              <a:rPr lang="en-US"/>
              <a:t>TITLE HERE</a:t>
            </a:r>
          </a:p>
        </p:txBody>
      </p:sp>
      <p:sp>
        <p:nvSpPr>
          <p:cNvPr id="21" name="Text Placeholder 10">
            <a:extLst>
              <a:ext uri="{FF2B5EF4-FFF2-40B4-BE49-F238E27FC236}">
                <a16:creationId xmlns:a16="http://schemas.microsoft.com/office/drawing/2014/main" id="{B9799A77-FDDC-4055-15FC-6D00CD3B5746}"/>
              </a:ext>
            </a:extLst>
          </p:cNvPr>
          <p:cNvSpPr>
            <a:spLocks noGrp="1"/>
          </p:cNvSpPr>
          <p:nvPr>
            <p:ph type="body" sz="quarter" idx="18" hasCustomPrompt="1"/>
          </p:nvPr>
        </p:nvSpPr>
        <p:spPr>
          <a:xfrm>
            <a:off x="4574107" y="4644716"/>
            <a:ext cx="2390775" cy="274638"/>
          </a:xfrm>
          <a:prstGeom prst="rect">
            <a:avLst/>
          </a:prstGeom>
        </p:spPr>
        <p:txBody>
          <a:bodyPr/>
          <a:lstStyle>
            <a:lvl1pPr marL="0" indent="0">
              <a:buNone/>
              <a:defRPr sz="1600" b="1" i="0">
                <a:solidFill>
                  <a:srgbClr val="243745"/>
                </a:solidFill>
                <a:latin typeface="Arial Narrow" panose="020B0604020202020204" pitchFamily="34" charset="0"/>
                <a:cs typeface="Arial Narrow" panose="020B0604020202020204" pitchFamily="34" charset="0"/>
              </a:defRPr>
            </a:lvl1pPr>
          </a:lstStyle>
          <a:p>
            <a:pPr lvl="0"/>
            <a:r>
              <a:rPr lang="en-US"/>
              <a:t>TITLE HERE</a:t>
            </a:r>
          </a:p>
        </p:txBody>
      </p:sp>
      <p:sp>
        <p:nvSpPr>
          <p:cNvPr id="22" name="Text Placeholder 10">
            <a:extLst>
              <a:ext uri="{FF2B5EF4-FFF2-40B4-BE49-F238E27FC236}">
                <a16:creationId xmlns:a16="http://schemas.microsoft.com/office/drawing/2014/main" id="{0262399A-E4B9-54B8-3AC5-CC2895F6CF5A}"/>
              </a:ext>
            </a:extLst>
          </p:cNvPr>
          <p:cNvSpPr>
            <a:spLocks noGrp="1"/>
          </p:cNvSpPr>
          <p:nvPr>
            <p:ph type="body" sz="quarter" idx="19" hasCustomPrompt="1"/>
          </p:nvPr>
        </p:nvSpPr>
        <p:spPr>
          <a:xfrm>
            <a:off x="7867566" y="4652808"/>
            <a:ext cx="2390775" cy="274638"/>
          </a:xfrm>
          <a:prstGeom prst="rect">
            <a:avLst/>
          </a:prstGeom>
        </p:spPr>
        <p:txBody>
          <a:bodyPr/>
          <a:lstStyle>
            <a:lvl1pPr marL="0" indent="0">
              <a:buNone/>
              <a:defRPr sz="1600" b="1" i="0">
                <a:solidFill>
                  <a:srgbClr val="243745"/>
                </a:solidFill>
                <a:latin typeface="Arial Narrow" panose="020B0604020202020204" pitchFamily="34" charset="0"/>
                <a:cs typeface="Arial Narrow" panose="020B0604020202020204" pitchFamily="34" charset="0"/>
              </a:defRPr>
            </a:lvl1pPr>
          </a:lstStyle>
          <a:p>
            <a:pPr lvl="0"/>
            <a:r>
              <a:rPr lang="en-US"/>
              <a:t>TITLE HERE</a:t>
            </a:r>
          </a:p>
        </p:txBody>
      </p:sp>
    </p:spTree>
    <p:extLst>
      <p:ext uri="{BB962C8B-B14F-4D97-AF65-F5344CB8AC3E}">
        <p14:creationId xmlns:p14="http://schemas.microsoft.com/office/powerpoint/2010/main" val="2906649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5F18BD09-E4EC-959A-7257-456CAF36919A}"/>
              </a:ext>
            </a:extLst>
          </p:cNvPr>
          <p:cNvSpPr/>
          <p:nvPr userDrawn="1"/>
        </p:nvSpPr>
        <p:spPr>
          <a:xfrm>
            <a:off x="1807597" y="4086969"/>
            <a:ext cx="4402372" cy="2806811"/>
          </a:xfrm>
          <a:custGeom>
            <a:avLst/>
            <a:gdLst/>
            <a:ahLst/>
            <a:cxnLst/>
            <a:rect l="l" t="t" r="r" b="b"/>
            <a:pathLst>
              <a:path w="12189460" h="3883025">
                <a:moveTo>
                  <a:pt x="12188952" y="0"/>
                </a:moveTo>
                <a:lnTo>
                  <a:pt x="0" y="0"/>
                </a:lnTo>
                <a:lnTo>
                  <a:pt x="0" y="3882872"/>
                </a:lnTo>
                <a:lnTo>
                  <a:pt x="12188952" y="3882872"/>
                </a:lnTo>
                <a:lnTo>
                  <a:pt x="12188952" y="0"/>
                </a:lnTo>
                <a:close/>
              </a:path>
            </a:pathLst>
          </a:custGeom>
          <a:solidFill>
            <a:srgbClr val="006098"/>
          </a:solidFill>
        </p:spPr>
        <p:txBody>
          <a:bodyPr wrap="square" lIns="0" tIns="0" rIns="0" bIns="0" rtlCol="0"/>
          <a:lstStyle/>
          <a:p>
            <a:endParaRPr dirty="0"/>
          </a:p>
        </p:txBody>
      </p:sp>
      <p:sp>
        <p:nvSpPr>
          <p:cNvPr id="4" name="Rectangle 3">
            <a:extLst>
              <a:ext uri="{FF2B5EF4-FFF2-40B4-BE49-F238E27FC236}">
                <a16:creationId xmlns:a16="http://schemas.microsoft.com/office/drawing/2014/main" id="{45FA5929-36D2-5526-2A28-EC22596CCBFA}"/>
              </a:ext>
            </a:extLst>
          </p:cNvPr>
          <p:cNvSpPr/>
          <p:nvPr userDrawn="1"/>
        </p:nvSpPr>
        <p:spPr>
          <a:xfrm>
            <a:off x="6209969" y="4086969"/>
            <a:ext cx="4158532" cy="2806811"/>
          </a:xfrm>
          <a:prstGeom prst="rect">
            <a:avLst/>
          </a:prstGeom>
          <a:solidFill>
            <a:srgbClr val="2437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2">
            <a:extLst>
              <a:ext uri="{FF2B5EF4-FFF2-40B4-BE49-F238E27FC236}">
                <a16:creationId xmlns:a16="http://schemas.microsoft.com/office/drawing/2014/main" id="{4A0178F2-8C1D-0A49-8679-023842A686CE}"/>
              </a:ext>
            </a:extLst>
          </p:cNvPr>
          <p:cNvSpPr>
            <a:spLocks noGrp="1"/>
          </p:cNvSpPr>
          <p:nvPr>
            <p:ph type="pic" idx="12"/>
          </p:nvPr>
        </p:nvSpPr>
        <p:spPr>
          <a:xfrm>
            <a:off x="0" y="-1"/>
            <a:ext cx="12192000" cy="4086970"/>
          </a:xfrm>
          <a:prstGeom prst="rect">
            <a:avLst/>
          </a:prstGeom>
        </p:spPr>
        <p:txBody>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5" name="Holder 3">
            <a:extLst>
              <a:ext uri="{FF2B5EF4-FFF2-40B4-BE49-F238E27FC236}">
                <a16:creationId xmlns:a16="http://schemas.microsoft.com/office/drawing/2014/main" id="{614F1A91-3C6A-4D06-D461-F1D29D13E7A1}"/>
              </a:ext>
            </a:extLst>
          </p:cNvPr>
          <p:cNvSpPr>
            <a:spLocks noGrp="1"/>
          </p:cNvSpPr>
          <p:nvPr>
            <p:ph type="subTitle" idx="4" hasCustomPrompt="1"/>
          </p:nvPr>
        </p:nvSpPr>
        <p:spPr>
          <a:xfrm>
            <a:off x="2365515" y="4905619"/>
            <a:ext cx="3550467" cy="166199"/>
          </a:xfrm>
          <a:prstGeom prst="rect">
            <a:avLst/>
          </a:prstGeom>
        </p:spPr>
        <p:txBody>
          <a:bodyPr wrap="square" lIns="0" tIns="0" rIns="0" bIns="0">
            <a:spAutoFit/>
          </a:bodyPr>
          <a:lstStyle>
            <a:lvl1pPr marL="0" indent="0">
              <a:buNone/>
              <a:defRPr sz="1200" b="0" i="0">
                <a:solidFill>
                  <a:schemeClr val="bg1"/>
                </a:solidFill>
                <a:latin typeface="Arial" panose="020B0604020202020204" pitchFamily="34" charset="0"/>
                <a:cs typeface="Arial" panose="020B0604020202020204" pitchFamily="34" charset="0"/>
              </a:defRPr>
            </a:lvl1pPr>
          </a:lstStyle>
          <a:p>
            <a:r>
              <a:rPr lang="en-US"/>
              <a:t>Click to add text.</a:t>
            </a:r>
            <a:endParaRPr/>
          </a:p>
        </p:txBody>
      </p:sp>
      <p:sp>
        <p:nvSpPr>
          <p:cNvPr id="6" name="Text Placeholder 5">
            <a:extLst>
              <a:ext uri="{FF2B5EF4-FFF2-40B4-BE49-F238E27FC236}">
                <a16:creationId xmlns:a16="http://schemas.microsoft.com/office/drawing/2014/main" id="{E36D56C4-5294-CE04-1FDE-D90319AB8462}"/>
              </a:ext>
            </a:extLst>
          </p:cNvPr>
          <p:cNvSpPr>
            <a:spLocks noGrp="1"/>
          </p:cNvSpPr>
          <p:nvPr>
            <p:ph type="body" sz="quarter" idx="13" hasCustomPrompt="1"/>
          </p:nvPr>
        </p:nvSpPr>
        <p:spPr>
          <a:xfrm>
            <a:off x="2374072" y="4479205"/>
            <a:ext cx="3549650" cy="357188"/>
          </a:xfrm>
          <a:prstGeom prst="rect">
            <a:avLst/>
          </a:prstGeom>
          <a:noFill/>
        </p:spPr>
        <p:txBody>
          <a:bodyPr/>
          <a:lstStyle>
            <a:lvl1pPr marL="0" indent="0">
              <a:buNone/>
              <a:defRPr b="1" i="0">
                <a:solidFill>
                  <a:schemeClr val="bg1"/>
                </a:solidFill>
                <a:latin typeface="Arial" panose="020B0604020202020204" pitchFamily="34" charset="0"/>
                <a:cs typeface="Arial" panose="020B0604020202020204" pitchFamily="34" charset="0"/>
              </a:defRPr>
            </a:lvl1pPr>
          </a:lstStyle>
          <a:p>
            <a:pPr lvl="0"/>
            <a:r>
              <a:rPr lang="en-US"/>
              <a:t>Title Here</a:t>
            </a:r>
          </a:p>
        </p:txBody>
      </p:sp>
      <p:sp>
        <p:nvSpPr>
          <p:cNvPr id="7" name="Text Placeholder 5">
            <a:extLst>
              <a:ext uri="{FF2B5EF4-FFF2-40B4-BE49-F238E27FC236}">
                <a16:creationId xmlns:a16="http://schemas.microsoft.com/office/drawing/2014/main" id="{A566CF40-E23C-3872-DB64-35D73A9F2ABE}"/>
              </a:ext>
            </a:extLst>
          </p:cNvPr>
          <p:cNvSpPr>
            <a:spLocks noGrp="1"/>
          </p:cNvSpPr>
          <p:nvPr>
            <p:ph type="body" sz="quarter" idx="14" hasCustomPrompt="1"/>
          </p:nvPr>
        </p:nvSpPr>
        <p:spPr>
          <a:xfrm>
            <a:off x="6501010" y="4463021"/>
            <a:ext cx="3549650" cy="357188"/>
          </a:xfrm>
          <a:prstGeom prst="rect">
            <a:avLst/>
          </a:prstGeom>
          <a:noFill/>
        </p:spPr>
        <p:txBody>
          <a:bodyPr/>
          <a:lstStyle>
            <a:lvl1pPr marL="0" indent="0">
              <a:buNone/>
              <a:defRPr b="1" i="0">
                <a:solidFill>
                  <a:schemeClr val="bg1"/>
                </a:solidFill>
                <a:latin typeface="Arial" panose="020B0604020202020204" pitchFamily="34" charset="0"/>
                <a:cs typeface="Arial" panose="020B0604020202020204" pitchFamily="34" charset="0"/>
              </a:defRPr>
            </a:lvl1pPr>
          </a:lstStyle>
          <a:p>
            <a:pPr lvl="0"/>
            <a:r>
              <a:rPr lang="en-US"/>
              <a:t>Title Here</a:t>
            </a:r>
          </a:p>
        </p:txBody>
      </p:sp>
      <p:sp>
        <p:nvSpPr>
          <p:cNvPr id="9" name="Text Placeholder 8">
            <a:extLst>
              <a:ext uri="{FF2B5EF4-FFF2-40B4-BE49-F238E27FC236}">
                <a16:creationId xmlns:a16="http://schemas.microsoft.com/office/drawing/2014/main" id="{A1B23D40-969D-33A3-0185-95F38B3E5F04}"/>
              </a:ext>
            </a:extLst>
          </p:cNvPr>
          <p:cNvSpPr>
            <a:spLocks noGrp="1"/>
          </p:cNvSpPr>
          <p:nvPr>
            <p:ph type="body" sz="quarter" idx="15" hasCustomPrompt="1"/>
          </p:nvPr>
        </p:nvSpPr>
        <p:spPr>
          <a:xfrm>
            <a:off x="6500813" y="4872038"/>
            <a:ext cx="3549650" cy="233362"/>
          </a:xfrm>
          <a:prstGeom prst="rect">
            <a:avLst/>
          </a:prstGeom>
        </p:spPr>
        <p:txBody>
          <a:bodyPr/>
          <a:lstStyle>
            <a:lvl1pPr marL="0" indent="0">
              <a:buNone/>
              <a:defRPr sz="12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Click to add text.</a:t>
            </a:r>
          </a:p>
        </p:txBody>
      </p:sp>
    </p:spTree>
    <p:extLst>
      <p:ext uri="{BB962C8B-B14F-4D97-AF65-F5344CB8AC3E}">
        <p14:creationId xmlns:p14="http://schemas.microsoft.com/office/powerpoint/2010/main" val="31118225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3798301-60CA-2AE9-9FA0-BC441245B88A}"/>
              </a:ext>
            </a:extLst>
          </p:cNvPr>
          <p:cNvSpPr/>
          <p:nvPr userDrawn="1"/>
        </p:nvSpPr>
        <p:spPr>
          <a:xfrm>
            <a:off x="2540" y="0"/>
            <a:ext cx="12189460" cy="3883025"/>
          </a:xfrm>
          <a:custGeom>
            <a:avLst/>
            <a:gdLst/>
            <a:ahLst/>
            <a:cxnLst/>
            <a:rect l="l" t="t" r="r" b="b"/>
            <a:pathLst>
              <a:path w="12189460" h="3883025">
                <a:moveTo>
                  <a:pt x="12188952" y="0"/>
                </a:moveTo>
                <a:lnTo>
                  <a:pt x="0" y="0"/>
                </a:lnTo>
                <a:lnTo>
                  <a:pt x="0" y="3882872"/>
                </a:lnTo>
                <a:lnTo>
                  <a:pt x="12188952" y="3882872"/>
                </a:lnTo>
                <a:lnTo>
                  <a:pt x="12188952" y="0"/>
                </a:lnTo>
                <a:close/>
              </a:path>
            </a:pathLst>
          </a:custGeom>
          <a:solidFill>
            <a:srgbClr val="006098"/>
          </a:solidFill>
        </p:spPr>
        <p:txBody>
          <a:bodyPr wrap="square" lIns="0" tIns="0" rIns="0" bIns="0" rtlCol="0"/>
          <a:lstStyle/>
          <a:p>
            <a:endParaRPr dirty="0"/>
          </a:p>
        </p:txBody>
      </p:sp>
      <p:sp>
        <p:nvSpPr>
          <p:cNvPr id="15" name="Holder 3">
            <a:extLst>
              <a:ext uri="{FF2B5EF4-FFF2-40B4-BE49-F238E27FC236}">
                <a16:creationId xmlns:a16="http://schemas.microsoft.com/office/drawing/2014/main" id="{614F1A91-3C6A-4D06-D461-F1D29D13E7A1}"/>
              </a:ext>
            </a:extLst>
          </p:cNvPr>
          <p:cNvSpPr>
            <a:spLocks noGrp="1"/>
          </p:cNvSpPr>
          <p:nvPr>
            <p:ph type="subTitle" idx="4" hasCustomPrompt="1"/>
          </p:nvPr>
        </p:nvSpPr>
        <p:spPr>
          <a:xfrm>
            <a:off x="2160452" y="4836535"/>
            <a:ext cx="1557426" cy="166199"/>
          </a:xfrm>
          <a:prstGeom prst="rect">
            <a:avLst/>
          </a:prstGeom>
        </p:spPr>
        <p:txBody>
          <a:bodyPr wrap="square" lIns="0" tIns="0" rIns="0" bIns="0">
            <a:spAutoFit/>
          </a:bodyPr>
          <a:lstStyle>
            <a:lvl1pPr marL="0" indent="0" algn="ctr">
              <a:buNone/>
              <a:defRPr sz="1200" b="0" i="0">
                <a:solidFill>
                  <a:srgbClr val="243745"/>
                </a:solidFill>
                <a:latin typeface="Arial" panose="020B0604020202020204" pitchFamily="34" charset="0"/>
                <a:cs typeface="Arial" panose="020B0604020202020204" pitchFamily="34" charset="0"/>
              </a:defRPr>
            </a:lvl1pPr>
          </a:lstStyle>
          <a:p>
            <a:r>
              <a:rPr lang="en-US"/>
              <a:t>Click to add text.</a:t>
            </a:r>
            <a:endParaRPr/>
          </a:p>
        </p:txBody>
      </p:sp>
      <p:sp>
        <p:nvSpPr>
          <p:cNvPr id="6" name="object 14">
            <a:extLst>
              <a:ext uri="{FF2B5EF4-FFF2-40B4-BE49-F238E27FC236}">
                <a16:creationId xmlns:a16="http://schemas.microsoft.com/office/drawing/2014/main" id="{691E6B17-A549-E2B3-03F3-2E09B6880A5E}"/>
              </a:ext>
            </a:extLst>
          </p:cNvPr>
          <p:cNvSpPr txBox="1">
            <a:spLocks noGrp="1"/>
          </p:cNvSpPr>
          <p:nvPr>
            <p:ph type="title" hasCustomPrompt="1"/>
          </p:nvPr>
        </p:nvSpPr>
        <p:spPr>
          <a:xfrm>
            <a:off x="4553405" y="372469"/>
            <a:ext cx="3420502" cy="838691"/>
          </a:xfrm>
          <a:prstGeom prst="rect">
            <a:avLst/>
          </a:prstGeom>
        </p:spPr>
        <p:txBody>
          <a:bodyPr vert="horz" wrap="square" lIns="0" tIns="304800" rIns="0" bIns="0" rtlCol="0">
            <a:spAutoFit/>
          </a:bodyPr>
          <a:lstStyle>
            <a:lvl1pPr>
              <a:defRPr spc="0">
                <a:solidFill>
                  <a:schemeClr val="bg1"/>
                </a:solidFill>
              </a:defRPr>
            </a:lvl1pPr>
          </a:lstStyle>
          <a:p>
            <a:pPr algn="ctr">
              <a:lnSpc>
                <a:spcPct val="100000"/>
              </a:lnSpc>
              <a:spcBef>
                <a:spcPts val="2400"/>
              </a:spcBef>
              <a:tabLst>
                <a:tab pos="1107440" algn="l"/>
              </a:tabLst>
            </a:pPr>
            <a:r>
              <a:rPr lang="en-US" spc="-150">
                <a:solidFill>
                  <a:srgbClr val="FFFFFF"/>
                </a:solidFill>
                <a:latin typeface="Arial" panose="020B0604020202020204" pitchFamily="34" charset="0"/>
                <a:cs typeface="Arial" panose="020B0604020202020204" pitchFamily="34" charset="0"/>
              </a:rPr>
              <a:t>TITLE HERE</a:t>
            </a:r>
          </a:p>
        </p:txBody>
      </p:sp>
      <p:sp>
        <p:nvSpPr>
          <p:cNvPr id="9" name="TextBox 8">
            <a:extLst>
              <a:ext uri="{FF2B5EF4-FFF2-40B4-BE49-F238E27FC236}">
                <a16:creationId xmlns:a16="http://schemas.microsoft.com/office/drawing/2014/main" id="{2B6365C7-C0C9-8BBD-F048-B58824F28F59}"/>
              </a:ext>
            </a:extLst>
          </p:cNvPr>
          <p:cNvSpPr txBox="1"/>
          <p:nvPr userDrawn="1"/>
        </p:nvSpPr>
        <p:spPr>
          <a:xfrm>
            <a:off x="4320556" y="1211160"/>
            <a:ext cx="3886200" cy="215444"/>
          </a:xfrm>
          <a:prstGeom prst="rect">
            <a:avLst/>
          </a:prstGeom>
          <a:noFill/>
        </p:spPr>
        <p:txBody>
          <a:bodyPr wrap="square" rtlCol="0">
            <a:spAutoFit/>
          </a:bodyPr>
          <a:lstStyle/>
          <a:p>
            <a:pPr algn="ctr"/>
            <a:r>
              <a:rPr lang="en-US" sz="800" b="0" spc="300" dirty="0">
                <a:solidFill>
                  <a:schemeClr val="bg1"/>
                </a:solidFill>
                <a:latin typeface="Arial" panose="020B0604020202020204" pitchFamily="34" charset="0"/>
                <a:cs typeface="Arial" panose="020B0604020202020204" pitchFamily="34" charset="0"/>
              </a:rPr>
              <a:t>GLOBAL ACCREDITATION AUTHORITY</a:t>
            </a:r>
            <a:endParaRPr lang="en-US" spc="300" dirty="0">
              <a:solidFill>
                <a:schemeClr val="bg1"/>
              </a:solidFill>
            </a:endParaRPr>
          </a:p>
        </p:txBody>
      </p:sp>
      <p:sp>
        <p:nvSpPr>
          <p:cNvPr id="21" name="Content Placeholder 2">
            <a:extLst>
              <a:ext uri="{FF2B5EF4-FFF2-40B4-BE49-F238E27FC236}">
                <a16:creationId xmlns:a16="http://schemas.microsoft.com/office/drawing/2014/main" id="{3F8CEE65-1F0E-B8BA-52CD-134091ADDA22}"/>
              </a:ext>
            </a:extLst>
          </p:cNvPr>
          <p:cNvSpPr>
            <a:spLocks noGrp="1"/>
          </p:cNvSpPr>
          <p:nvPr>
            <p:ph idx="10" hasCustomPrompt="1"/>
          </p:nvPr>
        </p:nvSpPr>
        <p:spPr>
          <a:xfrm>
            <a:off x="2160452" y="2171907"/>
            <a:ext cx="1511409" cy="2172956"/>
          </a:xfrm>
          <a:prstGeom prst="rect">
            <a:avLst/>
          </a:prstGeom>
          <a:solidFill>
            <a:schemeClr val="bg1"/>
          </a:solidFill>
        </p:spPr>
        <p:txBody>
          <a:bodyPr/>
          <a:lstStyle>
            <a:lvl1pPr marL="0" indent="0" algn="ctr">
              <a:lnSpc>
                <a:spcPct val="250000"/>
              </a:lnSpc>
              <a:buNone/>
              <a:defRPr sz="800"/>
            </a:lvl1pPr>
          </a:lstStyle>
          <a:p>
            <a:pPr lvl="0"/>
            <a:r>
              <a:rPr lang="en-US"/>
              <a:t>Infographic</a:t>
            </a:r>
          </a:p>
          <a:p>
            <a:pPr lvl="0"/>
            <a:endParaRPr lang="en-US"/>
          </a:p>
        </p:txBody>
      </p:sp>
      <p:sp>
        <p:nvSpPr>
          <p:cNvPr id="22" name="Content Placeholder 2">
            <a:extLst>
              <a:ext uri="{FF2B5EF4-FFF2-40B4-BE49-F238E27FC236}">
                <a16:creationId xmlns:a16="http://schemas.microsoft.com/office/drawing/2014/main" id="{16E75D03-D102-55AC-9ED8-C92EDC61BD9F}"/>
              </a:ext>
            </a:extLst>
          </p:cNvPr>
          <p:cNvSpPr>
            <a:spLocks noGrp="1"/>
          </p:cNvSpPr>
          <p:nvPr>
            <p:ph idx="11" hasCustomPrompt="1"/>
          </p:nvPr>
        </p:nvSpPr>
        <p:spPr>
          <a:xfrm>
            <a:off x="4320556" y="2171907"/>
            <a:ext cx="1511409" cy="2172956"/>
          </a:xfrm>
          <a:prstGeom prst="rect">
            <a:avLst/>
          </a:prstGeom>
          <a:solidFill>
            <a:schemeClr val="bg1"/>
          </a:solidFill>
        </p:spPr>
        <p:txBody>
          <a:bodyPr/>
          <a:lstStyle>
            <a:lvl1pPr marL="0" indent="0" algn="ctr">
              <a:lnSpc>
                <a:spcPct val="250000"/>
              </a:lnSpc>
              <a:buNone/>
              <a:defRPr sz="800"/>
            </a:lvl1pPr>
          </a:lstStyle>
          <a:p>
            <a:pPr lvl="0"/>
            <a:r>
              <a:rPr lang="en-US"/>
              <a:t>Infographic</a:t>
            </a:r>
          </a:p>
          <a:p>
            <a:pPr lvl="0"/>
            <a:endParaRPr lang="en-US"/>
          </a:p>
        </p:txBody>
      </p:sp>
      <p:sp>
        <p:nvSpPr>
          <p:cNvPr id="23" name="Content Placeholder 2">
            <a:extLst>
              <a:ext uri="{FF2B5EF4-FFF2-40B4-BE49-F238E27FC236}">
                <a16:creationId xmlns:a16="http://schemas.microsoft.com/office/drawing/2014/main" id="{016A1404-809A-05C8-2FD0-13E96798A8F8}"/>
              </a:ext>
            </a:extLst>
          </p:cNvPr>
          <p:cNvSpPr>
            <a:spLocks noGrp="1"/>
          </p:cNvSpPr>
          <p:nvPr>
            <p:ph idx="12" hasCustomPrompt="1"/>
          </p:nvPr>
        </p:nvSpPr>
        <p:spPr>
          <a:xfrm>
            <a:off x="6480660" y="2171907"/>
            <a:ext cx="1511409" cy="2172956"/>
          </a:xfrm>
          <a:prstGeom prst="rect">
            <a:avLst/>
          </a:prstGeom>
          <a:solidFill>
            <a:schemeClr val="bg1"/>
          </a:solidFill>
        </p:spPr>
        <p:txBody>
          <a:bodyPr/>
          <a:lstStyle>
            <a:lvl1pPr marL="0" indent="0" algn="ctr">
              <a:lnSpc>
                <a:spcPct val="250000"/>
              </a:lnSpc>
              <a:buNone/>
              <a:defRPr sz="800"/>
            </a:lvl1pPr>
          </a:lstStyle>
          <a:p>
            <a:pPr lvl="0"/>
            <a:r>
              <a:rPr lang="en-US"/>
              <a:t>Infographic</a:t>
            </a:r>
          </a:p>
          <a:p>
            <a:pPr lvl="0"/>
            <a:endParaRPr lang="en-US"/>
          </a:p>
        </p:txBody>
      </p:sp>
      <p:sp>
        <p:nvSpPr>
          <p:cNvPr id="24" name="Content Placeholder 2">
            <a:extLst>
              <a:ext uri="{FF2B5EF4-FFF2-40B4-BE49-F238E27FC236}">
                <a16:creationId xmlns:a16="http://schemas.microsoft.com/office/drawing/2014/main" id="{56E5D118-0CBF-9451-731D-EE18D90A5E26}"/>
              </a:ext>
            </a:extLst>
          </p:cNvPr>
          <p:cNvSpPr>
            <a:spLocks noGrp="1"/>
          </p:cNvSpPr>
          <p:nvPr>
            <p:ph idx="13" hasCustomPrompt="1"/>
          </p:nvPr>
        </p:nvSpPr>
        <p:spPr>
          <a:xfrm>
            <a:off x="8640765" y="2171907"/>
            <a:ext cx="1511409" cy="2172956"/>
          </a:xfrm>
          <a:prstGeom prst="rect">
            <a:avLst/>
          </a:prstGeom>
          <a:solidFill>
            <a:schemeClr val="bg1"/>
          </a:solidFill>
        </p:spPr>
        <p:txBody>
          <a:bodyPr/>
          <a:lstStyle>
            <a:lvl1pPr marL="0" indent="0" algn="ctr">
              <a:lnSpc>
                <a:spcPct val="250000"/>
              </a:lnSpc>
              <a:buNone/>
              <a:defRPr sz="800"/>
            </a:lvl1pPr>
          </a:lstStyle>
          <a:p>
            <a:pPr lvl="0"/>
            <a:r>
              <a:rPr lang="en-US"/>
              <a:t>Infographic</a:t>
            </a:r>
          </a:p>
          <a:p>
            <a:pPr lvl="0"/>
            <a:endParaRPr lang="en-US"/>
          </a:p>
        </p:txBody>
      </p:sp>
      <p:sp>
        <p:nvSpPr>
          <p:cNvPr id="2" name="Footer Placeholder 1">
            <a:extLst>
              <a:ext uri="{FF2B5EF4-FFF2-40B4-BE49-F238E27FC236}">
                <a16:creationId xmlns:a16="http://schemas.microsoft.com/office/drawing/2014/main" id="{ECDE1576-87A4-2B73-B51D-EEA7EBF95CD8}"/>
              </a:ext>
            </a:extLst>
          </p:cNvPr>
          <p:cNvSpPr>
            <a:spLocks noGrp="1"/>
          </p:cNvSpPr>
          <p:nvPr>
            <p:ph type="ftr" sz="quarter" idx="14"/>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4" name="Text Placeholder 5">
            <a:extLst>
              <a:ext uri="{FF2B5EF4-FFF2-40B4-BE49-F238E27FC236}">
                <a16:creationId xmlns:a16="http://schemas.microsoft.com/office/drawing/2014/main" id="{84C98517-AC08-1A8C-3381-03FAC17B0877}"/>
              </a:ext>
            </a:extLst>
          </p:cNvPr>
          <p:cNvSpPr>
            <a:spLocks noGrp="1"/>
          </p:cNvSpPr>
          <p:nvPr>
            <p:ph type="body" sz="quarter" idx="15" hasCustomPrompt="1"/>
          </p:nvPr>
        </p:nvSpPr>
        <p:spPr>
          <a:xfrm>
            <a:off x="2242024" y="4456040"/>
            <a:ext cx="1348264" cy="305560"/>
          </a:xfrm>
          <a:prstGeom prst="rect">
            <a:avLst/>
          </a:prstGeom>
          <a:noFill/>
        </p:spPr>
        <p:txBody>
          <a:bodyPr/>
          <a:lstStyle>
            <a:lvl1pPr marL="0" indent="0" algn="ctr">
              <a:buNone/>
              <a:defRPr sz="1600" b="1" i="0">
                <a:solidFill>
                  <a:srgbClr val="243745"/>
                </a:solidFill>
                <a:latin typeface="Arial" panose="020B0604020202020204" pitchFamily="34" charset="0"/>
                <a:cs typeface="Arial" panose="020B0604020202020204" pitchFamily="34" charset="0"/>
              </a:defRPr>
            </a:lvl1pPr>
          </a:lstStyle>
          <a:p>
            <a:pPr lvl="0"/>
            <a:r>
              <a:rPr lang="en-US"/>
              <a:t>Title Here</a:t>
            </a:r>
          </a:p>
        </p:txBody>
      </p:sp>
      <p:sp>
        <p:nvSpPr>
          <p:cNvPr id="10" name="Text Placeholder 5">
            <a:extLst>
              <a:ext uri="{FF2B5EF4-FFF2-40B4-BE49-F238E27FC236}">
                <a16:creationId xmlns:a16="http://schemas.microsoft.com/office/drawing/2014/main" id="{12093B86-53D5-F982-3B6F-FC966C6FBF75}"/>
              </a:ext>
            </a:extLst>
          </p:cNvPr>
          <p:cNvSpPr>
            <a:spLocks noGrp="1"/>
          </p:cNvSpPr>
          <p:nvPr>
            <p:ph type="body" sz="quarter" idx="16" hasCustomPrompt="1"/>
          </p:nvPr>
        </p:nvSpPr>
        <p:spPr>
          <a:xfrm>
            <a:off x="4356111" y="4475548"/>
            <a:ext cx="1348264" cy="305560"/>
          </a:xfrm>
          <a:prstGeom prst="rect">
            <a:avLst/>
          </a:prstGeom>
          <a:noFill/>
        </p:spPr>
        <p:txBody>
          <a:bodyPr/>
          <a:lstStyle>
            <a:lvl1pPr marL="0" indent="0" algn="ctr">
              <a:buNone/>
              <a:defRPr sz="1600" b="1" i="0">
                <a:solidFill>
                  <a:srgbClr val="243745"/>
                </a:solidFill>
                <a:latin typeface="Arial" panose="020B0604020202020204" pitchFamily="34" charset="0"/>
                <a:cs typeface="Arial" panose="020B0604020202020204" pitchFamily="34" charset="0"/>
              </a:defRPr>
            </a:lvl1pPr>
          </a:lstStyle>
          <a:p>
            <a:pPr lvl="0"/>
            <a:r>
              <a:rPr lang="en-US"/>
              <a:t>Title Here</a:t>
            </a:r>
          </a:p>
        </p:txBody>
      </p:sp>
      <p:sp>
        <p:nvSpPr>
          <p:cNvPr id="13" name="Text Placeholder 12">
            <a:extLst>
              <a:ext uri="{FF2B5EF4-FFF2-40B4-BE49-F238E27FC236}">
                <a16:creationId xmlns:a16="http://schemas.microsoft.com/office/drawing/2014/main" id="{2F9E1192-898C-26B4-6219-7919B8C80880}"/>
              </a:ext>
            </a:extLst>
          </p:cNvPr>
          <p:cNvSpPr>
            <a:spLocks noGrp="1"/>
          </p:cNvSpPr>
          <p:nvPr>
            <p:ph type="body" sz="quarter" idx="17" hasCustomPrompt="1"/>
          </p:nvPr>
        </p:nvSpPr>
        <p:spPr>
          <a:xfrm>
            <a:off x="4215276" y="4837634"/>
            <a:ext cx="1731963" cy="165100"/>
          </a:xfrm>
          <a:prstGeom prst="rect">
            <a:avLst/>
          </a:prstGeom>
        </p:spPr>
        <p:txBody>
          <a:bodyPr/>
          <a:lstStyle>
            <a:lvl1pPr marL="0" indent="0" algn="ctr">
              <a:buNone/>
              <a:defRPr sz="1200"/>
            </a:lvl1pPr>
          </a:lstStyle>
          <a:p>
            <a:pPr lvl="0"/>
            <a:r>
              <a:rPr lang="en-US"/>
              <a:t>Click to add text.</a:t>
            </a:r>
          </a:p>
        </p:txBody>
      </p:sp>
      <p:sp>
        <p:nvSpPr>
          <p:cNvPr id="14" name="Text Placeholder 5">
            <a:extLst>
              <a:ext uri="{FF2B5EF4-FFF2-40B4-BE49-F238E27FC236}">
                <a16:creationId xmlns:a16="http://schemas.microsoft.com/office/drawing/2014/main" id="{0B0594A9-D82A-5C8D-C733-826E45628B6D}"/>
              </a:ext>
            </a:extLst>
          </p:cNvPr>
          <p:cNvSpPr>
            <a:spLocks noGrp="1"/>
          </p:cNvSpPr>
          <p:nvPr>
            <p:ph type="body" sz="quarter" idx="18" hasCustomPrompt="1"/>
          </p:nvPr>
        </p:nvSpPr>
        <p:spPr>
          <a:xfrm>
            <a:off x="6562232" y="4475548"/>
            <a:ext cx="1348264" cy="305560"/>
          </a:xfrm>
          <a:prstGeom prst="rect">
            <a:avLst/>
          </a:prstGeom>
          <a:noFill/>
        </p:spPr>
        <p:txBody>
          <a:bodyPr/>
          <a:lstStyle>
            <a:lvl1pPr marL="0" indent="0" algn="ctr">
              <a:buNone/>
              <a:defRPr sz="1600" b="1" i="0">
                <a:solidFill>
                  <a:srgbClr val="243745"/>
                </a:solidFill>
                <a:latin typeface="Arial" panose="020B0604020202020204" pitchFamily="34" charset="0"/>
                <a:cs typeface="Arial" panose="020B0604020202020204" pitchFamily="34" charset="0"/>
              </a:defRPr>
            </a:lvl1pPr>
          </a:lstStyle>
          <a:p>
            <a:pPr lvl="0"/>
            <a:r>
              <a:rPr lang="en-US"/>
              <a:t>Title Here</a:t>
            </a:r>
          </a:p>
        </p:txBody>
      </p:sp>
      <p:sp>
        <p:nvSpPr>
          <p:cNvPr id="17" name="Text Placeholder 12">
            <a:extLst>
              <a:ext uri="{FF2B5EF4-FFF2-40B4-BE49-F238E27FC236}">
                <a16:creationId xmlns:a16="http://schemas.microsoft.com/office/drawing/2014/main" id="{A3BBFB46-F6B2-1B36-FF51-6318E0473AA1}"/>
              </a:ext>
            </a:extLst>
          </p:cNvPr>
          <p:cNvSpPr>
            <a:spLocks noGrp="1"/>
          </p:cNvSpPr>
          <p:nvPr>
            <p:ph type="body" sz="quarter" idx="19" hasCustomPrompt="1"/>
          </p:nvPr>
        </p:nvSpPr>
        <p:spPr>
          <a:xfrm>
            <a:off x="6421397" y="4837634"/>
            <a:ext cx="1731963" cy="165100"/>
          </a:xfrm>
          <a:prstGeom prst="rect">
            <a:avLst/>
          </a:prstGeom>
        </p:spPr>
        <p:txBody>
          <a:bodyPr/>
          <a:lstStyle>
            <a:lvl1pPr marL="0" indent="0" algn="ctr">
              <a:buNone/>
              <a:defRPr sz="1200"/>
            </a:lvl1pPr>
          </a:lstStyle>
          <a:p>
            <a:pPr lvl="0"/>
            <a:r>
              <a:rPr lang="en-US"/>
              <a:t>Click to add text.</a:t>
            </a:r>
          </a:p>
        </p:txBody>
      </p:sp>
      <p:sp>
        <p:nvSpPr>
          <p:cNvPr id="18" name="Text Placeholder 5">
            <a:extLst>
              <a:ext uri="{FF2B5EF4-FFF2-40B4-BE49-F238E27FC236}">
                <a16:creationId xmlns:a16="http://schemas.microsoft.com/office/drawing/2014/main" id="{0BB5E7ED-D75A-C045-595C-1002B554AACE}"/>
              </a:ext>
            </a:extLst>
          </p:cNvPr>
          <p:cNvSpPr>
            <a:spLocks noGrp="1"/>
          </p:cNvSpPr>
          <p:nvPr>
            <p:ph type="body" sz="quarter" idx="20" hasCustomPrompt="1"/>
          </p:nvPr>
        </p:nvSpPr>
        <p:spPr>
          <a:xfrm>
            <a:off x="8744077" y="4475548"/>
            <a:ext cx="1348264" cy="305560"/>
          </a:xfrm>
          <a:prstGeom prst="rect">
            <a:avLst/>
          </a:prstGeom>
          <a:noFill/>
        </p:spPr>
        <p:txBody>
          <a:bodyPr/>
          <a:lstStyle>
            <a:lvl1pPr marL="0" indent="0" algn="ctr">
              <a:buNone/>
              <a:defRPr sz="1600" b="1" i="0">
                <a:solidFill>
                  <a:srgbClr val="243745"/>
                </a:solidFill>
                <a:latin typeface="Arial" panose="020B0604020202020204" pitchFamily="34" charset="0"/>
                <a:cs typeface="Arial" panose="020B0604020202020204" pitchFamily="34" charset="0"/>
              </a:defRPr>
            </a:lvl1pPr>
          </a:lstStyle>
          <a:p>
            <a:pPr lvl="0"/>
            <a:r>
              <a:rPr lang="en-US"/>
              <a:t>Title Here</a:t>
            </a:r>
          </a:p>
        </p:txBody>
      </p:sp>
      <p:sp>
        <p:nvSpPr>
          <p:cNvPr id="19" name="Text Placeholder 12">
            <a:extLst>
              <a:ext uri="{FF2B5EF4-FFF2-40B4-BE49-F238E27FC236}">
                <a16:creationId xmlns:a16="http://schemas.microsoft.com/office/drawing/2014/main" id="{A9DC2DF0-0579-BE66-DB23-68BF3B1FCF6E}"/>
              </a:ext>
            </a:extLst>
          </p:cNvPr>
          <p:cNvSpPr>
            <a:spLocks noGrp="1"/>
          </p:cNvSpPr>
          <p:nvPr>
            <p:ph type="body" sz="quarter" idx="21" hasCustomPrompt="1"/>
          </p:nvPr>
        </p:nvSpPr>
        <p:spPr>
          <a:xfrm>
            <a:off x="8603242" y="4837634"/>
            <a:ext cx="1731963" cy="165100"/>
          </a:xfrm>
          <a:prstGeom prst="rect">
            <a:avLst/>
          </a:prstGeom>
        </p:spPr>
        <p:txBody>
          <a:bodyPr/>
          <a:lstStyle>
            <a:lvl1pPr marL="0" indent="0" algn="ctr">
              <a:buNone/>
              <a:defRPr sz="1200"/>
            </a:lvl1pPr>
          </a:lstStyle>
          <a:p>
            <a:pPr lvl="0"/>
            <a:r>
              <a:rPr lang="en-US"/>
              <a:t>Click to add text.</a:t>
            </a:r>
          </a:p>
        </p:txBody>
      </p:sp>
    </p:spTree>
    <p:extLst>
      <p:ext uri="{BB962C8B-B14F-4D97-AF65-F5344CB8AC3E}">
        <p14:creationId xmlns:p14="http://schemas.microsoft.com/office/powerpoint/2010/main" val="11894375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FA5929-36D2-5526-2A28-EC22596CCBFA}"/>
              </a:ext>
            </a:extLst>
          </p:cNvPr>
          <p:cNvSpPr/>
          <p:nvPr userDrawn="1"/>
        </p:nvSpPr>
        <p:spPr>
          <a:xfrm>
            <a:off x="429371" y="0"/>
            <a:ext cx="3840481" cy="5351228"/>
          </a:xfrm>
          <a:prstGeom prst="rect">
            <a:avLst/>
          </a:prstGeom>
          <a:solidFill>
            <a:srgbClr val="2437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2">
            <a:extLst>
              <a:ext uri="{FF2B5EF4-FFF2-40B4-BE49-F238E27FC236}">
                <a16:creationId xmlns:a16="http://schemas.microsoft.com/office/drawing/2014/main" id="{4A0178F2-8C1D-0A49-8679-023842A686CE}"/>
              </a:ext>
            </a:extLst>
          </p:cNvPr>
          <p:cNvSpPr>
            <a:spLocks noGrp="1"/>
          </p:cNvSpPr>
          <p:nvPr>
            <p:ph type="pic" idx="12"/>
          </p:nvPr>
        </p:nvSpPr>
        <p:spPr>
          <a:xfrm>
            <a:off x="5219982" y="1637969"/>
            <a:ext cx="2620005" cy="2822713"/>
          </a:xfrm>
          <a:prstGeom prst="rect">
            <a:avLst/>
          </a:prstGeom>
        </p:spPr>
        <p:txBody>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 name="Picture Placeholder 2">
            <a:extLst>
              <a:ext uri="{FF2B5EF4-FFF2-40B4-BE49-F238E27FC236}">
                <a16:creationId xmlns:a16="http://schemas.microsoft.com/office/drawing/2014/main" id="{3E852325-80B4-DF49-BF22-3D51400CCD7A}"/>
              </a:ext>
            </a:extLst>
          </p:cNvPr>
          <p:cNvSpPr>
            <a:spLocks noGrp="1"/>
          </p:cNvSpPr>
          <p:nvPr>
            <p:ph type="pic" idx="13"/>
          </p:nvPr>
        </p:nvSpPr>
        <p:spPr>
          <a:xfrm>
            <a:off x="8790117" y="1637969"/>
            <a:ext cx="2620005" cy="2822713"/>
          </a:xfrm>
          <a:prstGeom prst="rect">
            <a:avLst/>
          </a:prstGeom>
        </p:spPr>
        <p:txBody>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Footer Placeholder 1">
            <a:extLst>
              <a:ext uri="{FF2B5EF4-FFF2-40B4-BE49-F238E27FC236}">
                <a16:creationId xmlns:a16="http://schemas.microsoft.com/office/drawing/2014/main" id="{26C2A849-1BB0-0F04-01C5-B5DCC61FAC41}"/>
              </a:ext>
            </a:extLst>
          </p:cNvPr>
          <p:cNvSpPr>
            <a:spLocks noGrp="1"/>
          </p:cNvSpPr>
          <p:nvPr>
            <p:ph type="ftr" sz="quarter" idx="14"/>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8" name="Text Placeholder 7">
            <a:extLst>
              <a:ext uri="{FF2B5EF4-FFF2-40B4-BE49-F238E27FC236}">
                <a16:creationId xmlns:a16="http://schemas.microsoft.com/office/drawing/2014/main" id="{29AB8DA9-58C6-DE21-E851-ECAE69401121}"/>
              </a:ext>
            </a:extLst>
          </p:cNvPr>
          <p:cNvSpPr>
            <a:spLocks noGrp="1"/>
          </p:cNvSpPr>
          <p:nvPr>
            <p:ph type="body" sz="quarter" idx="15" hasCustomPrompt="1"/>
          </p:nvPr>
        </p:nvSpPr>
        <p:spPr>
          <a:xfrm>
            <a:off x="914400" y="1157288"/>
            <a:ext cx="2711450" cy="1181100"/>
          </a:xfrm>
          <a:prstGeom prst="rect">
            <a:avLst/>
          </a:prstGeom>
        </p:spPr>
        <p:txBody>
          <a:bodyPr/>
          <a:lstStyle>
            <a:lvl1pPr marL="0" indent="0">
              <a:buNone/>
              <a:defRPr sz="3450" b="1" i="0">
                <a:solidFill>
                  <a:schemeClr val="bg1"/>
                </a:solidFill>
                <a:latin typeface="Arial" panose="020B0604020202020204" pitchFamily="34" charset="0"/>
                <a:cs typeface="Arial" panose="020B0604020202020204" pitchFamily="34" charset="0"/>
              </a:defRPr>
            </a:lvl1pPr>
          </a:lstStyle>
          <a:p>
            <a:pPr lvl="0"/>
            <a:r>
              <a:rPr lang="en-US"/>
              <a:t>TITLE HERE</a:t>
            </a:r>
          </a:p>
        </p:txBody>
      </p:sp>
      <p:sp>
        <p:nvSpPr>
          <p:cNvPr id="10" name="Text Placeholder 9">
            <a:extLst>
              <a:ext uri="{FF2B5EF4-FFF2-40B4-BE49-F238E27FC236}">
                <a16:creationId xmlns:a16="http://schemas.microsoft.com/office/drawing/2014/main" id="{32B70CD6-FDC0-0D70-71EE-C43CB094621A}"/>
              </a:ext>
            </a:extLst>
          </p:cNvPr>
          <p:cNvSpPr>
            <a:spLocks noGrp="1"/>
          </p:cNvSpPr>
          <p:nvPr>
            <p:ph type="body" sz="quarter" idx="16" hasCustomPrompt="1"/>
          </p:nvPr>
        </p:nvSpPr>
        <p:spPr>
          <a:xfrm>
            <a:off x="914400" y="2338388"/>
            <a:ext cx="2711450" cy="1090612"/>
          </a:xfrm>
          <a:prstGeom prst="rect">
            <a:avLst/>
          </a:prstGeom>
        </p:spPr>
        <p:txBody>
          <a:bodyPr/>
          <a:lstStyle>
            <a:lvl1pPr marL="0" indent="0">
              <a:buNone/>
              <a:defRPr sz="1600">
                <a:solidFill>
                  <a:schemeClr val="bg1"/>
                </a:solidFill>
              </a:defRPr>
            </a:lvl1pPr>
          </a:lstStyle>
          <a:p>
            <a:pPr lvl="0"/>
            <a:r>
              <a:rPr lang="en-US"/>
              <a:t>Click to add text.</a:t>
            </a:r>
          </a:p>
        </p:txBody>
      </p:sp>
    </p:spTree>
    <p:extLst>
      <p:ext uri="{BB962C8B-B14F-4D97-AF65-F5344CB8AC3E}">
        <p14:creationId xmlns:p14="http://schemas.microsoft.com/office/powerpoint/2010/main" val="11095530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615B-AC76-3CA0-BE40-CDECD805AAA9}"/>
              </a:ext>
            </a:extLst>
          </p:cNvPr>
          <p:cNvSpPr>
            <a:spLocks noGrp="1"/>
          </p:cNvSpPr>
          <p:nvPr>
            <p:ph type="title"/>
          </p:nvPr>
        </p:nvSpPr>
        <p:spPr>
          <a:xfrm>
            <a:off x="838200" y="365125"/>
            <a:ext cx="10515600" cy="1325563"/>
          </a:xfrm>
          <a:prstGeom prst="rect">
            <a:avLst/>
          </a:prstGeom>
        </p:spPr>
        <p:txBody>
          <a:bodyPr/>
          <a:lstStyle>
            <a:lvl1pPr>
              <a:defRPr>
                <a:solidFill>
                  <a:srgbClr val="243745"/>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EEA287-6D7E-E554-25D7-5E530EF11A9A}"/>
              </a:ext>
            </a:extLst>
          </p:cNvPr>
          <p:cNvSpPr>
            <a:spLocks noGrp="1"/>
          </p:cNvSpPr>
          <p:nvPr>
            <p:ph idx="1"/>
          </p:nvPr>
        </p:nvSpPr>
        <p:spPr>
          <a:xfrm>
            <a:off x="838200" y="1825625"/>
            <a:ext cx="10515600" cy="4351338"/>
          </a:xfrm>
          <a:prstGeom prst="rect">
            <a:avLst/>
          </a:prstGeom>
        </p:spPr>
        <p:txBody>
          <a:bodyPr/>
          <a:lstStyle>
            <a:lvl1pPr>
              <a:defRPr>
                <a:solidFill>
                  <a:srgbClr val="243745"/>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6E8066F2-DDA1-0F03-29E2-5B73849B116B}"/>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Tree>
    <p:extLst>
      <p:ext uri="{BB962C8B-B14F-4D97-AF65-F5344CB8AC3E}">
        <p14:creationId xmlns:p14="http://schemas.microsoft.com/office/powerpoint/2010/main" val="6312241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0" name="Picture 9" descr="Graphical user interface, application&#10;&#10;Description automatically generated">
            <a:extLst>
              <a:ext uri="{FF2B5EF4-FFF2-40B4-BE49-F238E27FC236}">
                <a16:creationId xmlns:a16="http://schemas.microsoft.com/office/drawing/2014/main" id="{F7620A27-2F1C-BA52-7D4E-A9D0CC1052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0"/>
            <a:ext cx="12185650" cy="6861574"/>
          </a:xfrm>
          <a:prstGeom prst="rect">
            <a:avLst/>
          </a:prstGeom>
        </p:spPr>
      </p:pic>
    </p:spTree>
    <p:extLst>
      <p:ext uri="{BB962C8B-B14F-4D97-AF65-F5344CB8AC3E}">
        <p14:creationId xmlns:p14="http://schemas.microsoft.com/office/powerpoint/2010/main" val="2482869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243745"/>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967D4382-5032-1FEC-AF35-FB5612C2BED4}"/>
              </a:ext>
            </a:extLst>
          </p:cNvPr>
          <p:cNvSpPr>
            <a:spLocks noGrp="1"/>
          </p:cNvSpPr>
          <p:nvPr>
            <p:ph type="pic" idx="1"/>
          </p:nvPr>
        </p:nvSpPr>
        <p:spPr>
          <a:xfrm>
            <a:off x="1442010" y="2445568"/>
            <a:ext cx="1704629" cy="1759227"/>
          </a:xfrm>
          <a:prstGeom prst="ellipse">
            <a:avLst/>
          </a:prstGeom>
        </p:spPr>
        <p:txBody>
          <a:bodyPr/>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2" name="Picture Placeholder 2">
            <a:extLst>
              <a:ext uri="{FF2B5EF4-FFF2-40B4-BE49-F238E27FC236}">
                <a16:creationId xmlns:a16="http://schemas.microsoft.com/office/drawing/2014/main" id="{08F27E33-D0DD-547E-7659-92073F810CE0}"/>
              </a:ext>
            </a:extLst>
          </p:cNvPr>
          <p:cNvSpPr>
            <a:spLocks noGrp="1"/>
          </p:cNvSpPr>
          <p:nvPr>
            <p:ph type="pic" idx="10"/>
          </p:nvPr>
        </p:nvSpPr>
        <p:spPr>
          <a:xfrm>
            <a:off x="4161376" y="2435085"/>
            <a:ext cx="1704629" cy="1759227"/>
          </a:xfrm>
          <a:prstGeom prst="ellipse">
            <a:avLst/>
          </a:prstGeom>
        </p:spPr>
        <p:txBody>
          <a:bodyPr/>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3" name="Picture Placeholder 2">
            <a:extLst>
              <a:ext uri="{FF2B5EF4-FFF2-40B4-BE49-F238E27FC236}">
                <a16:creationId xmlns:a16="http://schemas.microsoft.com/office/drawing/2014/main" id="{8266567F-E466-3E41-0973-D6E8B64EFA15}"/>
              </a:ext>
            </a:extLst>
          </p:cNvPr>
          <p:cNvSpPr>
            <a:spLocks noGrp="1"/>
          </p:cNvSpPr>
          <p:nvPr>
            <p:ph type="pic" idx="11"/>
          </p:nvPr>
        </p:nvSpPr>
        <p:spPr>
          <a:xfrm>
            <a:off x="6771397" y="2445569"/>
            <a:ext cx="1704629" cy="1759227"/>
          </a:xfrm>
          <a:prstGeom prst="ellipse">
            <a:avLst/>
          </a:prstGeom>
        </p:spPr>
        <p:txBody>
          <a:bodyPr/>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Picture Placeholder 2">
            <a:extLst>
              <a:ext uri="{FF2B5EF4-FFF2-40B4-BE49-F238E27FC236}">
                <a16:creationId xmlns:a16="http://schemas.microsoft.com/office/drawing/2014/main" id="{88A159AE-125B-AA1B-8C7D-12001C61FF2F}"/>
              </a:ext>
            </a:extLst>
          </p:cNvPr>
          <p:cNvSpPr>
            <a:spLocks noGrp="1"/>
          </p:cNvSpPr>
          <p:nvPr>
            <p:ph type="pic" idx="12"/>
          </p:nvPr>
        </p:nvSpPr>
        <p:spPr>
          <a:xfrm>
            <a:off x="9496637" y="2435085"/>
            <a:ext cx="1704629" cy="1759227"/>
          </a:xfrm>
          <a:prstGeom prst="ellipse">
            <a:avLst/>
          </a:prstGeom>
        </p:spPr>
        <p:txBody>
          <a:bodyPr/>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0" name="object 3">
            <a:extLst>
              <a:ext uri="{FF2B5EF4-FFF2-40B4-BE49-F238E27FC236}">
                <a16:creationId xmlns:a16="http://schemas.microsoft.com/office/drawing/2014/main" id="{2FC779E9-3834-693B-0D6C-4A92875BCA2A}"/>
              </a:ext>
            </a:extLst>
          </p:cNvPr>
          <p:cNvSpPr/>
          <p:nvPr userDrawn="1"/>
        </p:nvSpPr>
        <p:spPr>
          <a:xfrm>
            <a:off x="5663264" y="1748027"/>
            <a:ext cx="1200785" cy="25400"/>
          </a:xfrm>
          <a:custGeom>
            <a:avLst/>
            <a:gdLst/>
            <a:ahLst/>
            <a:cxnLst/>
            <a:rect l="l" t="t" r="r" b="b"/>
            <a:pathLst>
              <a:path w="1200784" h="25400">
                <a:moveTo>
                  <a:pt x="1200670" y="0"/>
                </a:moveTo>
                <a:lnTo>
                  <a:pt x="0" y="0"/>
                </a:lnTo>
                <a:lnTo>
                  <a:pt x="0" y="25146"/>
                </a:lnTo>
                <a:lnTo>
                  <a:pt x="1200670" y="25146"/>
                </a:lnTo>
                <a:lnTo>
                  <a:pt x="1200670" y="0"/>
                </a:lnTo>
                <a:close/>
              </a:path>
            </a:pathLst>
          </a:custGeom>
          <a:solidFill>
            <a:srgbClr val="FFFFFF"/>
          </a:solidFill>
        </p:spPr>
        <p:txBody>
          <a:bodyPr wrap="square" lIns="0" tIns="0" rIns="0" bIns="0" rtlCol="0"/>
          <a:lstStyle/>
          <a:p>
            <a:endParaRPr dirty="0"/>
          </a:p>
        </p:txBody>
      </p:sp>
      <p:sp>
        <p:nvSpPr>
          <p:cNvPr id="21" name="object 14">
            <a:extLst>
              <a:ext uri="{FF2B5EF4-FFF2-40B4-BE49-F238E27FC236}">
                <a16:creationId xmlns:a16="http://schemas.microsoft.com/office/drawing/2014/main" id="{E8E39BE3-EB94-1EEE-8653-76722A4C9BE8}"/>
              </a:ext>
            </a:extLst>
          </p:cNvPr>
          <p:cNvSpPr txBox="1">
            <a:spLocks noGrp="1"/>
          </p:cNvSpPr>
          <p:nvPr>
            <p:ph type="title" hasCustomPrompt="1"/>
          </p:nvPr>
        </p:nvSpPr>
        <p:spPr>
          <a:xfrm>
            <a:off x="4553405" y="372469"/>
            <a:ext cx="3420502" cy="838691"/>
          </a:xfrm>
          <a:prstGeom prst="rect">
            <a:avLst/>
          </a:prstGeom>
        </p:spPr>
        <p:txBody>
          <a:bodyPr vert="horz" wrap="square" lIns="0" tIns="304800" rIns="0" bIns="0" rtlCol="0">
            <a:spAutoFit/>
          </a:bodyPr>
          <a:lstStyle>
            <a:lvl1pPr>
              <a:defRPr spc="300">
                <a:solidFill>
                  <a:schemeClr val="bg1"/>
                </a:solidFill>
              </a:defRPr>
            </a:lvl1pPr>
          </a:lstStyle>
          <a:p>
            <a:pPr algn="ctr">
              <a:lnSpc>
                <a:spcPct val="100000"/>
              </a:lnSpc>
              <a:spcBef>
                <a:spcPts val="2400"/>
              </a:spcBef>
              <a:tabLst>
                <a:tab pos="1107440" algn="l"/>
              </a:tabLst>
            </a:pPr>
            <a:r>
              <a:rPr lang="en-US" spc="-150">
                <a:solidFill>
                  <a:srgbClr val="FFFFFF"/>
                </a:solidFill>
                <a:latin typeface="Arial" panose="020B0604020202020204" pitchFamily="34" charset="0"/>
                <a:cs typeface="Arial" panose="020B0604020202020204" pitchFamily="34" charset="0"/>
              </a:rPr>
              <a:t>OUR TEAM </a:t>
            </a:r>
          </a:p>
        </p:txBody>
      </p:sp>
      <p:sp>
        <p:nvSpPr>
          <p:cNvPr id="22" name="TextBox 21">
            <a:extLst>
              <a:ext uri="{FF2B5EF4-FFF2-40B4-BE49-F238E27FC236}">
                <a16:creationId xmlns:a16="http://schemas.microsoft.com/office/drawing/2014/main" id="{507EE681-882F-A1CB-A775-EBB47F1ECC0F}"/>
              </a:ext>
            </a:extLst>
          </p:cNvPr>
          <p:cNvSpPr txBox="1"/>
          <p:nvPr userDrawn="1"/>
        </p:nvSpPr>
        <p:spPr>
          <a:xfrm>
            <a:off x="4320556" y="1211160"/>
            <a:ext cx="3886200" cy="215444"/>
          </a:xfrm>
          <a:prstGeom prst="rect">
            <a:avLst/>
          </a:prstGeom>
          <a:noFill/>
        </p:spPr>
        <p:txBody>
          <a:bodyPr wrap="square" rtlCol="0">
            <a:spAutoFit/>
          </a:bodyPr>
          <a:lstStyle/>
          <a:p>
            <a:pPr algn="ctr"/>
            <a:r>
              <a:rPr lang="en-US" sz="800" b="0" spc="300" dirty="0">
                <a:solidFill>
                  <a:schemeClr val="bg1"/>
                </a:solidFill>
                <a:latin typeface="Arial" panose="020B0604020202020204" pitchFamily="34" charset="0"/>
                <a:cs typeface="Arial" panose="020B0604020202020204" pitchFamily="34" charset="0"/>
              </a:rPr>
              <a:t>GLOBAL ACCREDITATION AUTHORITY</a:t>
            </a:r>
            <a:endParaRPr lang="en-US" spc="300" dirty="0">
              <a:solidFill>
                <a:schemeClr val="bg1"/>
              </a:solidFill>
            </a:endParaRPr>
          </a:p>
        </p:txBody>
      </p:sp>
      <p:sp>
        <p:nvSpPr>
          <p:cNvPr id="5" name="Footer Placeholder 4">
            <a:extLst>
              <a:ext uri="{FF2B5EF4-FFF2-40B4-BE49-F238E27FC236}">
                <a16:creationId xmlns:a16="http://schemas.microsoft.com/office/drawing/2014/main" id="{5808E8AB-DDEC-DDCA-E885-11038EF438F4}"/>
              </a:ext>
            </a:extLst>
          </p:cNvPr>
          <p:cNvSpPr>
            <a:spLocks noGrp="1"/>
          </p:cNvSpPr>
          <p:nvPr>
            <p:ph type="ftr" sz="quarter" idx="13"/>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7" name="Text Placeholder 6">
            <a:extLst>
              <a:ext uri="{FF2B5EF4-FFF2-40B4-BE49-F238E27FC236}">
                <a16:creationId xmlns:a16="http://schemas.microsoft.com/office/drawing/2014/main" id="{B3B75847-2A4F-6F30-61A4-1C1FDD4802D9}"/>
              </a:ext>
            </a:extLst>
          </p:cNvPr>
          <p:cNvSpPr>
            <a:spLocks noGrp="1"/>
          </p:cNvSpPr>
          <p:nvPr>
            <p:ph type="body" sz="quarter" idx="14" hasCustomPrompt="1"/>
          </p:nvPr>
        </p:nvSpPr>
        <p:spPr>
          <a:xfrm>
            <a:off x="1528805" y="4353234"/>
            <a:ext cx="1531040" cy="364423"/>
          </a:xfrm>
          <a:prstGeom prst="rect">
            <a:avLst/>
          </a:prstGeom>
        </p:spPr>
        <p:txBody>
          <a:bodyPr/>
          <a:lstStyle>
            <a:lvl1pPr marL="0" indent="0" algn="ctr">
              <a:buNone/>
              <a:defRPr b="1" i="0">
                <a:solidFill>
                  <a:schemeClr val="bg1"/>
                </a:solidFill>
                <a:latin typeface="Arial Narrow" panose="020B0604020202020204" pitchFamily="34" charset="0"/>
                <a:cs typeface="Arial Narrow"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JOHN DOE</a:t>
            </a:r>
          </a:p>
        </p:txBody>
      </p:sp>
      <p:sp>
        <p:nvSpPr>
          <p:cNvPr id="11" name="Text Placeholder 6">
            <a:extLst>
              <a:ext uri="{FF2B5EF4-FFF2-40B4-BE49-F238E27FC236}">
                <a16:creationId xmlns:a16="http://schemas.microsoft.com/office/drawing/2014/main" id="{C7F5B61D-94C1-A0AF-B254-BCD13CA4F424}"/>
              </a:ext>
            </a:extLst>
          </p:cNvPr>
          <p:cNvSpPr>
            <a:spLocks noGrp="1"/>
          </p:cNvSpPr>
          <p:nvPr>
            <p:ph type="body" sz="quarter" idx="15" hasCustomPrompt="1"/>
          </p:nvPr>
        </p:nvSpPr>
        <p:spPr>
          <a:xfrm>
            <a:off x="4219747" y="4353233"/>
            <a:ext cx="1531040" cy="364423"/>
          </a:xfrm>
          <a:prstGeom prst="rect">
            <a:avLst/>
          </a:prstGeom>
        </p:spPr>
        <p:txBody>
          <a:bodyPr/>
          <a:lstStyle>
            <a:lvl1pPr marL="0" indent="0" algn="ctr">
              <a:buNone/>
              <a:defRPr b="1" i="0">
                <a:solidFill>
                  <a:schemeClr val="bg1"/>
                </a:solidFill>
                <a:latin typeface="Arial Narrow" panose="020B0604020202020204" pitchFamily="34" charset="0"/>
                <a:cs typeface="Arial Narrow"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JOHN DOE</a:t>
            </a:r>
          </a:p>
        </p:txBody>
      </p:sp>
      <p:sp>
        <p:nvSpPr>
          <p:cNvPr id="24" name="Text Placeholder 6">
            <a:extLst>
              <a:ext uri="{FF2B5EF4-FFF2-40B4-BE49-F238E27FC236}">
                <a16:creationId xmlns:a16="http://schemas.microsoft.com/office/drawing/2014/main" id="{9CD8F9D1-4617-5FCE-5FEA-9394E4E4E31A}"/>
              </a:ext>
            </a:extLst>
          </p:cNvPr>
          <p:cNvSpPr>
            <a:spLocks noGrp="1"/>
          </p:cNvSpPr>
          <p:nvPr>
            <p:ph type="body" sz="quarter" idx="16" hasCustomPrompt="1"/>
          </p:nvPr>
        </p:nvSpPr>
        <p:spPr>
          <a:xfrm>
            <a:off x="6898364" y="4353233"/>
            <a:ext cx="1531040" cy="364423"/>
          </a:xfrm>
          <a:prstGeom prst="rect">
            <a:avLst/>
          </a:prstGeom>
        </p:spPr>
        <p:txBody>
          <a:bodyPr/>
          <a:lstStyle>
            <a:lvl1pPr marL="0" indent="0" algn="ctr">
              <a:buNone/>
              <a:defRPr b="1" i="0">
                <a:solidFill>
                  <a:schemeClr val="bg1"/>
                </a:solidFill>
                <a:latin typeface="Arial Narrow" panose="020B0604020202020204" pitchFamily="34" charset="0"/>
                <a:cs typeface="Arial Narrow"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JOHN DOE</a:t>
            </a:r>
          </a:p>
        </p:txBody>
      </p:sp>
      <p:sp>
        <p:nvSpPr>
          <p:cNvPr id="26" name="Text Placeholder 6">
            <a:extLst>
              <a:ext uri="{FF2B5EF4-FFF2-40B4-BE49-F238E27FC236}">
                <a16:creationId xmlns:a16="http://schemas.microsoft.com/office/drawing/2014/main" id="{D5F71ED8-D898-D89D-8B73-E60455AC6F02}"/>
              </a:ext>
            </a:extLst>
          </p:cNvPr>
          <p:cNvSpPr>
            <a:spLocks noGrp="1"/>
          </p:cNvSpPr>
          <p:nvPr>
            <p:ph type="body" sz="quarter" idx="17" hasCustomPrompt="1"/>
          </p:nvPr>
        </p:nvSpPr>
        <p:spPr>
          <a:xfrm>
            <a:off x="9589306" y="4353233"/>
            <a:ext cx="1531040" cy="364423"/>
          </a:xfrm>
          <a:prstGeom prst="rect">
            <a:avLst/>
          </a:prstGeom>
        </p:spPr>
        <p:txBody>
          <a:bodyPr/>
          <a:lstStyle>
            <a:lvl1pPr marL="0" indent="0" algn="ctr">
              <a:buNone/>
              <a:defRPr b="1" i="0">
                <a:solidFill>
                  <a:schemeClr val="bg1"/>
                </a:solidFill>
                <a:latin typeface="Arial Narrow" panose="020B0604020202020204" pitchFamily="34" charset="0"/>
                <a:cs typeface="Arial Narrow"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JOHN DOE</a:t>
            </a:r>
          </a:p>
        </p:txBody>
      </p:sp>
    </p:spTree>
    <p:extLst>
      <p:ext uri="{BB962C8B-B14F-4D97-AF65-F5344CB8AC3E}">
        <p14:creationId xmlns:p14="http://schemas.microsoft.com/office/powerpoint/2010/main" val="2066276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18" name="bg object 16">
            <a:extLst>
              <a:ext uri="{FF2B5EF4-FFF2-40B4-BE49-F238E27FC236}">
                <a16:creationId xmlns:a16="http://schemas.microsoft.com/office/drawing/2014/main" id="{0E452AE8-D537-CBED-D1B0-200F2FB708BE}"/>
              </a:ext>
            </a:extLst>
          </p:cNvPr>
          <p:cNvSpPr/>
          <p:nvPr userDrawn="1"/>
        </p:nvSpPr>
        <p:spPr>
          <a:xfrm>
            <a:off x="7104185" y="0"/>
            <a:ext cx="5085148" cy="4774223"/>
          </a:xfrm>
          <a:custGeom>
            <a:avLst/>
            <a:gdLst/>
            <a:ahLst/>
            <a:cxnLst/>
            <a:rect l="l" t="t" r="r" b="b"/>
            <a:pathLst>
              <a:path w="5838825" h="5278755">
                <a:moveTo>
                  <a:pt x="2174557" y="0"/>
                </a:moveTo>
                <a:lnTo>
                  <a:pt x="647420" y="0"/>
                </a:lnTo>
                <a:lnTo>
                  <a:pt x="635508" y="16078"/>
                </a:lnTo>
                <a:lnTo>
                  <a:pt x="608507" y="53581"/>
                </a:lnTo>
                <a:lnTo>
                  <a:pt x="582028" y="91465"/>
                </a:lnTo>
                <a:lnTo>
                  <a:pt x="556069" y="129743"/>
                </a:lnTo>
                <a:lnTo>
                  <a:pt x="530631" y="168402"/>
                </a:lnTo>
                <a:lnTo>
                  <a:pt x="505714" y="207429"/>
                </a:lnTo>
                <a:lnTo>
                  <a:pt x="481342" y="246824"/>
                </a:lnTo>
                <a:lnTo>
                  <a:pt x="457492" y="286588"/>
                </a:lnTo>
                <a:lnTo>
                  <a:pt x="434200" y="326694"/>
                </a:lnTo>
                <a:lnTo>
                  <a:pt x="411441" y="367169"/>
                </a:lnTo>
                <a:lnTo>
                  <a:pt x="389255" y="408000"/>
                </a:lnTo>
                <a:lnTo>
                  <a:pt x="367614" y="449160"/>
                </a:lnTo>
                <a:lnTo>
                  <a:pt x="346532" y="490664"/>
                </a:lnTo>
                <a:lnTo>
                  <a:pt x="326034" y="532498"/>
                </a:lnTo>
                <a:lnTo>
                  <a:pt x="306095" y="574662"/>
                </a:lnTo>
                <a:lnTo>
                  <a:pt x="286740" y="617143"/>
                </a:lnTo>
                <a:lnTo>
                  <a:pt x="267970" y="659955"/>
                </a:lnTo>
                <a:lnTo>
                  <a:pt x="249796" y="703072"/>
                </a:lnTo>
                <a:lnTo>
                  <a:pt x="232206" y="746493"/>
                </a:lnTo>
                <a:lnTo>
                  <a:pt x="215214" y="790232"/>
                </a:lnTo>
                <a:lnTo>
                  <a:pt x="198831" y="834250"/>
                </a:lnTo>
                <a:lnTo>
                  <a:pt x="183057" y="878573"/>
                </a:lnTo>
                <a:lnTo>
                  <a:pt x="167894" y="923175"/>
                </a:lnTo>
                <a:lnTo>
                  <a:pt x="153352" y="968070"/>
                </a:lnTo>
                <a:lnTo>
                  <a:pt x="139433" y="1013231"/>
                </a:lnTo>
                <a:lnTo>
                  <a:pt x="126136" y="1058672"/>
                </a:lnTo>
                <a:lnTo>
                  <a:pt x="113487" y="1104379"/>
                </a:lnTo>
                <a:lnTo>
                  <a:pt x="101473" y="1150353"/>
                </a:lnTo>
                <a:lnTo>
                  <a:pt x="90106" y="1196581"/>
                </a:lnTo>
                <a:lnTo>
                  <a:pt x="79387" y="1243050"/>
                </a:lnTo>
                <a:lnTo>
                  <a:pt x="69316" y="1289773"/>
                </a:lnTo>
                <a:lnTo>
                  <a:pt x="59905" y="1336738"/>
                </a:lnTo>
                <a:lnTo>
                  <a:pt x="51168" y="1383944"/>
                </a:lnTo>
                <a:lnTo>
                  <a:pt x="43103" y="1431378"/>
                </a:lnTo>
                <a:lnTo>
                  <a:pt x="35699" y="1479042"/>
                </a:lnTo>
                <a:lnTo>
                  <a:pt x="28994" y="1526921"/>
                </a:lnTo>
                <a:lnTo>
                  <a:pt x="22961" y="1575028"/>
                </a:lnTo>
                <a:lnTo>
                  <a:pt x="17614" y="1623339"/>
                </a:lnTo>
                <a:lnTo>
                  <a:pt x="12979" y="1671853"/>
                </a:lnTo>
                <a:lnTo>
                  <a:pt x="9029" y="1720570"/>
                </a:lnTo>
                <a:lnTo>
                  <a:pt x="5791" y="1769491"/>
                </a:lnTo>
                <a:lnTo>
                  <a:pt x="3263" y="1818589"/>
                </a:lnTo>
                <a:lnTo>
                  <a:pt x="1460" y="1867890"/>
                </a:lnTo>
                <a:lnTo>
                  <a:pt x="368" y="1917357"/>
                </a:lnTo>
                <a:lnTo>
                  <a:pt x="0" y="1967001"/>
                </a:lnTo>
                <a:lnTo>
                  <a:pt x="406" y="2019198"/>
                </a:lnTo>
                <a:lnTo>
                  <a:pt x="1612" y="2071192"/>
                </a:lnTo>
                <a:lnTo>
                  <a:pt x="3632" y="2122982"/>
                </a:lnTo>
                <a:lnTo>
                  <a:pt x="6426" y="2174570"/>
                </a:lnTo>
                <a:lnTo>
                  <a:pt x="10020" y="2225929"/>
                </a:lnTo>
                <a:lnTo>
                  <a:pt x="14389" y="2277084"/>
                </a:lnTo>
                <a:lnTo>
                  <a:pt x="19545" y="2328011"/>
                </a:lnTo>
                <a:lnTo>
                  <a:pt x="25463" y="2378697"/>
                </a:lnTo>
                <a:lnTo>
                  <a:pt x="32143" y="2429154"/>
                </a:lnTo>
                <a:lnTo>
                  <a:pt x="39573" y="2479357"/>
                </a:lnTo>
                <a:lnTo>
                  <a:pt x="47764" y="2529319"/>
                </a:lnTo>
                <a:lnTo>
                  <a:pt x="56692" y="2579027"/>
                </a:lnTo>
                <a:lnTo>
                  <a:pt x="66370" y="2628481"/>
                </a:lnTo>
                <a:lnTo>
                  <a:pt x="76771" y="2677668"/>
                </a:lnTo>
                <a:lnTo>
                  <a:pt x="87896" y="2726575"/>
                </a:lnTo>
                <a:lnTo>
                  <a:pt x="99745" y="2775204"/>
                </a:lnTo>
                <a:lnTo>
                  <a:pt x="112306" y="2823553"/>
                </a:lnTo>
                <a:lnTo>
                  <a:pt x="125577" y="2871609"/>
                </a:lnTo>
                <a:lnTo>
                  <a:pt x="139547" y="2919374"/>
                </a:lnTo>
                <a:lnTo>
                  <a:pt x="154216" y="2966847"/>
                </a:lnTo>
                <a:lnTo>
                  <a:pt x="169570" y="3014002"/>
                </a:lnTo>
                <a:lnTo>
                  <a:pt x="185610" y="3060852"/>
                </a:lnTo>
                <a:lnTo>
                  <a:pt x="202323" y="3107372"/>
                </a:lnTo>
                <a:lnTo>
                  <a:pt x="219710" y="3153575"/>
                </a:lnTo>
                <a:lnTo>
                  <a:pt x="237756" y="3199460"/>
                </a:lnTo>
                <a:lnTo>
                  <a:pt x="256463" y="3245002"/>
                </a:lnTo>
                <a:lnTo>
                  <a:pt x="275831" y="3290201"/>
                </a:lnTo>
                <a:lnTo>
                  <a:pt x="295846" y="3335045"/>
                </a:lnTo>
                <a:lnTo>
                  <a:pt x="316484" y="3379546"/>
                </a:lnTo>
                <a:lnTo>
                  <a:pt x="337769" y="3423691"/>
                </a:lnTo>
                <a:lnTo>
                  <a:pt x="359676" y="3467468"/>
                </a:lnTo>
                <a:lnTo>
                  <a:pt x="382219" y="3510877"/>
                </a:lnTo>
                <a:lnTo>
                  <a:pt x="405358" y="3553917"/>
                </a:lnTo>
                <a:lnTo>
                  <a:pt x="429120" y="3596563"/>
                </a:lnTo>
                <a:lnTo>
                  <a:pt x="2174557" y="0"/>
                </a:lnTo>
                <a:close/>
              </a:path>
              <a:path w="5838825" h="5278755">
                <a:moveTo>
                  <a:pt x="2663990" y="0"/>
                </a:moveTo>
                <a:lnTo>
                  <a:pt x="2476462" y="0"/>
                </a:lnTo>
                <a:lnTo>
                  <a:pt x="607555" y="3877462"/>
                </a:lnTo>
                <a:lnTo>
                  <a:pt x="636206" y="3917340"/>
                </a:lnTo>
                <a:lnTo>
                  <a:pt x="665403" y="3956774"/>
                </a:lnTo>
                <a:lnTo>
                  <a:pt x="695159" y="3995750"/>
                </a:lnTo>
                <a:lnTo>
                  <a:pt x="725500" y="4034269"/>
                </a:lnTo>
                <a:lnTo>
                  <a:pt x="2663990" y="0"/>
                </a:lnTo>
                <a:close/>
              </a:path>
              <a:path w="5838825" h="5278755">
                <a:moveTo>
                  <a:pt x="3496030" y="12"/>
                </a:moveTo>
                <a:lnTo>
                  <a:pt x="3333280" y="12"/>
                </a:lnTo>
                <a:lnTo>
                  <a:pt x="1477543" y="4010050"/>
                </a:lnTo>
                <a:lnTo>
                  <a:pt x="1183843" y="4010050"/>
                </a:lnTo>
                <a:lnTo>
                  <a:pt x="3093643" y="12"/>
                </a:lnTo>
                <a:lnTo>
                  <a:pt x="2949930" y="12"/>
                </a:lnTo>
                <a:lnTo>
                  <a:pt x="914514" y="4250360"/>
                </a:lnTo>
                <a:lnTo>
                  <a:pt x="951141" y="4288206"/>
                </a:lnTo>
                <a:lnTo>
                  <a:pt x="988339" y="4325480"/>
                </a:lnTo>
                <a:lnTo>
                  <a:pt x="1026109" y="4362158"/>
                </a:lnTo>
                <a:lnTo>
                  <a:pt x="1064450" y="4398251"/>
                </a:lnTo>
                <a:lnTo>
                  <a:pt x="1103350" y="4433748"/>
                </a:lnTo>
                <a:lnTo>
                  <a:pt x="1142822" y="4468622"/>
                </a:lnTo>
                <a:lnTo>
                  <a:pt x="1182839" y="4502874"/>
                </a:lnTo>
                <a:lnTo>
                  <a:pt x="1223416" y="4536491"/>
                </a:lnTo>
                <a:lnTo>
                  <a:pt x="1264539" y="4569460"/>
                </a:lnTo>
                <a:lnTo>
                  <a:pt x="1306207" y="4601781"/>
                </a:lnTo>
                <a:lnTo>
                  <a:pt x="1348422" y="4633430"/>
                </a:lnTo>
                <a:lnTo>
                  <a:pt x="1637360" y="4010050"/>
                </a:lnTo>
                <a:lnTo>
                  <a:pt x="3496030" y="12"/>
                </a:lnTo>
                <a:close/>
              </a:path>
              <a:path w="5838825" h="5278755">
                <a:moveTo>
                  <a:pt x="5164379" y="4711370"/>
                </a:moveTo>
                <a:lnTo>
                  <a:pt x="4763109" y="3856494"/>
                </a:lnTo>
                <a:lnTo>
                  <a:pt x="2610878" y="3856494"/>
                </a:lnTo>
                <a:lnTo>
                  <a:pt x="3288182" y="2395232"/>
                </a:lnTo>
                <a:lnTo>
                  <a:pt x="4085310" y="2395232"/>
                </a:lnTo>
                <a:lnTo>
                  <a:pt x="3687991" y="1532648"/>
                </a:lnTo>
                <a:lnTo>
                  <a:pt x="4398365" y="12"/>
                </a:lnTo>
                <a:lnTo>
                  <a:pt x="3839095" y="12"/>
                </a:lnTo>
                <a:lnTo>
                  <a:pt x="1610017" y="4807496"/>
                </a:lnTo>
                <a:lnTo>
                  <a:pt x="1655076" y="4834064"/>
                </a:lnTo>
                <a:lnTo>
                  <a:pt x="1697037" y="4857953"/>
                </a:lnTo>
                <a:lnTo>
                  <a:pt x="1739353" y="4881245"/>
                </a:lnTo>
                <a:lnTo>
                  <a:pt x="1782064" y="4903940"/>
                </a:lnTo>
                <a:lnTo>
                  <a:pt x="1825129" y="4926025"/>
                </a:lnTo>
                <a:lnTo>
                  <a:pt x="1868551" y="4947501"/>
                </a:lnTo>
                <a:lnTo>
                  <a:pt x="1912327" y="4968367"/>
                </a:lnTo>
                <a:lnTo>
                  <a:pt x="1956460" y="4988598"/>
                </a:lnTo>
                <a:lnTo>
                  <a:pt x="2000935" y="5008194"/>
                </a:lnTo>
                <a:lnTo>
                  <a:pt x="2045754" y="5027168"/>
                </a:lnTo>
                <a:lnTo>
                  <a:pt x="2090902" y="5045494"/>
                </a:lnTo>
                <a:lnTo>
                  <a:pt x="2136368" y="5063172"/>
                </a:lnTo>
                <a:lnTo>
                  <a:pt x="2182164" y="5080203"/>
                </a:lnTo>
                <a:lnTo>
                  <a:pt x="2228278" y="5096573"/>
                </a:lnTo>
                <a:lnTo>
                  <a:pt x="2274697" y="5112283"/>
                </a:lnTo>
                <a:lnTo>
                  <a:pt x="2321420" y="5127320"/>
                </a:lnTo>
                <a:lnTo>
                  <a:pt x="2368448" y="5141671"/>
                </a:lnTo>
                <a:lnTo>
                  <a:pt x="2415756" y="5155349"/>
                </a:lnTo>
                <a:lnTo>
                  <a:pt x="2463368" y="5168341"/>
                </a:lnTo>
                <a:lnTo>
                  <a:pt x="2511247" y="5180635"/>
                </a:lnTo>
                <a:lnTo>
                  <a:pt x="2559418" y="5192230"/>
                </a:lnTo>
                <a:lnTo>
                  <a:pt x="2607843" y="5203114"/>
                </a:lnTo>
                <a:lnTo>
                  <a:pt x="2656548" y="5213299"/>
                </a:lnTo>
                <a:lnTo>
                  <a:pt x="2705506" y="5222760"/>
                </a:lnTo>
                <a:lnTo>
                  <a:pt x="2754719" y="5231485"/>
                </a:lnTo>
                <a:lnTo>
                  <a:pt x="2804172" y="5239499"/>
                </a:lnTo>
                <a:lnTo>
                  <a:pt x="2853880" y="5246776"/>
                </a:lnTo>
                <a:lnTo>
                  <a:pt x="2903817" y="5253304"/>
                </a:lnTo>
                <a:lnTo>
                  <a:pt x="2953994" y="5259095"/>
                </a:lnTo>
                <a:lnTo>
                  <a:pt x="3004388" y="5264124"/>
                </a:lnTo>
                <a:lnTo>
                  <a:pt x="3055010" y="5268404"/>
                </a:lnTo>
                <a:lnTo>
                  <a:pt x="3105835" y="5271909"/>
                </a:lnTo>
                <a:lnTo>
                  <a:pt x="3156877" y="5274653"/>
                </a:lnTo>
                <a:lnTo>
                  <a:pt x="3208121" y="5276621"/>
                </a:lnTo>
                <a:lnTo>
                  <a:pt x="3259569" y="5277802"/>
                </a:lnTo>
                <a:lnTo>
                  <a:pt x="3311194" y="5278196"/>
                </a:lnTo>
                <a:lnTo>
                  <a:pt x="3363912" y="5277790"/>
                </a:lnTo>
                <a:lnTo>
                  <a:pt x="3416439" y="5276558"/>
                </a:lnTo>
                <a:lnTo>
                  <a:pt x="3468751" y="5274513"/>
                </a:lnTo>
                <a:lnTo>
                  <a:pt x="3520859" y="5271668"/>
                </a:lnTo>
                <a:lnTo>
                  <a:pt x="3572738" y="5268011"/>
                </a:lnTo>
                <a:lnTo>
                  <a:pt x="3624402" y="5263578"/>
                </a:lnTo>
                <a:lnTo>
                  <a:pt x="3675837" y="5258346"/>
                </a:lnTo>
                <a:lnTo>
                  <a:pt x="3727043" y="5252326"/>
                </a:lnTo>
                <a:lnTo>
                  <a:pt x="3777996" y="5245544"/>
                </a:lnTo>
                <a:lnTo>
                  <a:pt x="3828707" y="5237988"/>
                </a:lnTo>
                <a:lnTo>
                  <a:pt x="3879164" y="5229669"/>
                </a:lnTo>
                <a:lnTo>
                  <a:pt x="3929354" y="5220589"/>
                </a:lnTo>
                <a:lnTo>
                  <a:pt x="3979291" y="5210759"/>
                </a:lnTo>
                <a:lnTo>
                  <a:pt x="4028948" y="5200180"/>
                </a:lnTo>
                <a:lnTo>
                  <a:pt x="4078338" y="5188864"/>
                </a:lnTo>
                <a:lnTo>
                  <a:pt x="4127436" y="5176812"/>
                </a:lnTo>
                <a:lnTo>
                  <a:pt x="4176242" y="5164036"/>
                </a:lnTo>
                <a:lnTo>
                  <a:pt x="4224756" y="5150548"/>
                </a:lnTo>
                <a:lnTo>
                  <a:pt x="4272966" y="5136337"/>
                </a:lnTo>
                <a:lnTo>
                  <a:pt x="4320870" y="5121414"/>
                </a:lnTo>
                <a:lnTo>
                  <a:pt x="4368457" y="5105793"/>
                </a:lnTo>
                <a:lnTo>
                  <a:pt x="4415714" y="5089474"/>
                </a:lnTo>
                <a:lnTo>
                  <a:pt x="4462665" y="5072456"/>
                </a:lnTo>
                <a:lnTo>
                  <a:pt x="4509274" y="5054765"/>
                </a:lnTo>
                <a:lnTo>
                  <a:pt x="4555541" y="5036401"/>
                </a:lnTo>
                <a:lnTo>
                  <a:pt x="4601464" y="5017351"/>
                </a:lnTo>
                <a:lnTo>
                  <a:pt x="4647044" y="4997640"/>
                </a:lnTo>
                <a:lnTo>
                  <a:pt x="4692256" y="4977269"/>
                </a:lnTo>
                <a:lnTo>
                  <a:pt x="4737112" y="4956251"/>
                </a:lnTo>
                <a:lnTo>
                  <a:pt x="4781601" y="4934572"/>
                </a:lnTo>
                <a:lnTo>
                  <a:pt x="4825720" y="4912258"/>
                </a:lnTo>
                <a:lnTo>
                  <a:pt x="4869446" y="4889309"/>
                </a:lnTo>
                <a:lnTo>
                  <a:pt x="4912792" y="4865725"/>
                </a:lnTo>
                <a:lnTo>
                  <a:pt x="4955743" y="4841519"/>
                </a:lnTo>
                <a:lnTo>
                  <a:pt x="4998288" y="4816703"/>
                </a:lnTo>
                <a:lnTo>
                  <a:pt x="5040439" y="4791278"/>
                </a:lnTo>
                <a:lnTo>
                  <a:pt x="5082171" y="4765230"/>
                </a:lnTo>
                <a:lnTo>
                  <a:pt x="5123485" y="4738598"/>
                </a:lnTo>
                <a:lnTo>
                  <a:pt x="5164379" y="4711370"/>
                </a:lnTo>
                <a:close/>
              </a:path>
              <a:path w="5838825" h="5278755">
                <a:moveTo>
                  <a:pt x="5838431" y="12"/>
                </a:moveTo>
                <a:lnTo>
                  <a:pt x="4681029" y="12"/>
                </a:lnTo>
                <a:lnTo>
                  <a:pt x="5838431" y="2459063"/>
                </a:lnTo>
                <a:lnTo>
                  <a:pt x="5838431" y="12"/>
                </a:lnTo>
                <a:close/>
              </a:path>
            </a:pathLst>
          </a:custGeom>
          <a:solidFill>
            <a:srgbClr val="006098"/>
          </a:solidFill>
        </p:spPr>
        <p:txBody>
          <a:bodyPr wrap="square" lIns="0" tIns="0" rIns="0" bIns="0" rtlCol="0"/>
          <a:lstStyle/>
          <a:p>
            <a:endParaRPr dirty="0"/>
          </a:p>
        </p:txBody>
      </p:sp>
      <p:sp>
        <p:nvSpPr>
          <p:cNvPr id="19" name="Holder 2">
            <a:extLst>
              <a:ext uri="{FF2B5EF4-FFF2-40B4-BE49-F238E27FC236}">
                <a16:creationId xmlns:a16="http://schemas.microsoft.com/office/drawing/2014/main" id="{99D7D20C-ABAF-90EF-CE4B-335C84207151}"/>
              </a:ext>
            </a:extLst>
          </p:cNvPr>
          <p:cNvSpPr>
            <a:spLocks noGrp="1"/>
          </p:cNvSpPr>
          <p:nvPr>
            <p:ph type="ctrTitle"/>
          </p:nvPr>
        </p:nvSpPr>
        <p:spPr>
          <a:xfrm>
            <a:off x="709676" y="1019231"/>
            <a:ext cx="4979035" cy="477823"/>
          </a:xfrm>
          <a:prstGeom prst="rect">
            <a:avLst/>
          </a:prstGeom>
        </p:spPr>
        <p:txBody>
          <a:bodyPr wrap="square" lIns="0" tIns="0" rIns="0" bIns="0">
            <a:spAutoFit/>
          </a:bodyPr>
          <a:lstStyle>
            <a:lvl1pPr>
              <a:defRPr sz="3450" b="1" i="0">
                <a:solidFill>
                  <a:srgbClr val="243745"/>
                </a:solidFill>
                <a:latin typeface="Arial" panose="020B0604020202020204" pitchFamily="34" charset="0"/>
                <a:cs typeface="Arial" panose="020B0604020202020204" pitchFamily="34" charset="0"/>
              </a:defRPr>
            </a:lvl1pPr>
          </a:lstStyle>
          <a:p>
            <a:endParaRPr/>
          </a:p>
        </p:txBody>
      </p:sp>
      <p:sp>
        <p:nvSpPr>
          <p:cNvPr id="20" name="Holder 3">
            <a:extLst>
              <a:ext uri="{FF2B5EF4-FFF2-40B4-BE49-F238E27FC236}">
                <a16:creationId xmlns:a16="http://schemas.microsoft.com/office/drawing/2014/main" id="{2A25A954-DADA-CF85-F620-6474E12E489B}"/>
              </a:ext>
            </a:extLst>
          </p:cNvPr>
          <p:cNvSpPr>
            <a:spLocks noGrp="1"/>
          </p:cNvSpPr>
          <p:nvPr>
            <p:ph type="subTitle" idx="4"/>
          </p:nvPr>
        </p:nvSpPr>
        <p:spPr>
          <a:xfrm>
            <a:off x="709676" y="3453641"/>
            <a:ext cx="3912870" cy="346249"/>
          </a:xfrm>
          <a:prstGeom prst="rect">
            <a:avLst/>
          </a:prstGeom>
        </p:spPr>
        <p:txBody>
          <a:bodyPr wrap="square" lIns="0" tIns="0" rIns="0" bIns="0">
            <a:spAutoFit/>
          </a:bodyPr>
          <a:lstStyle>
            <a:lvl1pPr marL="0" indent="0">
              <a:buNone/>
              <a:defRPr sz="2500" b="0" i="1">
                <a:solidFill>
                  <a:srgbClr val="0070C0"/>
                </a:solidFill>
                <a:latin typeface="Arial"/>
                <a:cs typeface="Arial"/>
              </a:defRPr>
            </a:lvl1pPr>
          </a:lstStyle>
          <a:p>
            <a:endParaRPr/>
          </a:p>
        </p:txBody>
      </p:sp>
      <p:sp>
        <p:nvSpPr>
          <p:cNvPr id="2" name="Footer Placeholder 1">
            <a:extLst>
              <a:ext uri="{FF2B5EF4-FFF2-40B4-BE49-F238E27FC236}">
                <a16:creationId xmlns:a16="http://schemas.microsoft.com/office/drawing/2014/main" id="{F5359803-7C44-079F-6235-9CA648A830D8}"/>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Tree>
    <p:extLst>
      <p:ext uri="{BB962C8B-B14F-4D97-AF65-F5344CB8AC3E}">
        <p14:creationId xmlns:p14="http://schemas.microsoft.com/office/powerpoint/2010/main" val="1929945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bg>
      <p:bgPr>
        <a:solidFill>
          <a:srgbClr val="24374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6A6CA5B-DB2E-C9ED-EB3E-EC02BA53DDC0}"/>
              </a:ext>
            </a:extLst>
          </p:cNvPr>
          <p:cNvSpPr>
            <a:spLocks noGrp="1"/>
          </p:cNvSpPr>
          <p:nvPr>
            <p:ph type="pic" idx="1"/>
          </p:nvPr>
        </p:nvSpPr>
        <p:spPr>
          <a:xfrm>
            <a:off x="7561688" y="0"/>
            <a:ext cx="4630312" cy="6858000"/>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1905EBB-F237-0D94-BFF5-DC790B9C4176}"/>
              </a:ext>
            </a:extLst>
          </p:cNvPr>
          <p:cNvSpPr>
            <a:spLocks noGrp="1"/>
          </p:cNvSpPr>
          <p:nvPr>
            <p:ph type="body" sz="half" idx="2"/>
          </p:nvPr>
        </p:nvSpPr>
        <p:spPr>
          <a:xfrm>
            <a:off x="1810750" y="1338070"/>
            <a:ext cx="3932237" cy="715617"/>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Content Placeholder 2">
            <a:extLst>
              <a:ext uri="{FF2B5EF4-FFF2-40B4-BE49-F238E27FC236}">
                <a16:creationId xmlns:a16="http://schemas.microsoft.com/office/drawing/2014/main" id="{955D23E0-E51B-3E30-29E3-027853DA72E3}"/>
              </a:ext>
            </a:extLst>
          </p:cNvPr>
          <p:cNvSpPr>
            <a:spLocks noGrp="1"/>
          </p:cNvSpPr>
          <p:nvPr>
            <p:ph idx="10" hasCustomPrompt="1"/>
          </p:nvPr>
        </p:nvSpPr>
        <p:spPr>
          <a:xfrm>
            <a:off x="619541" y="697465"/>
            <a:ext cx="1010478" cy="1069976"/>
          </a:xfrm>
          <a:prstGeom prst="ellipse">
            <a:avLst/>
          </a:prstGeom>
        </p:spPr>
        <p:txBody>
          <a:bodyPr/>
          <a:lstStyle>
            <a:lvl1pPr marL="0" indent="0">
              <a:buNone/>
              <a:defRPr sz="800"/>
            </a:lvl1pPr>
          </a:lstStyle>
          <a:p>
            <a:pPr lvl="0"/>
            <a:r>
              <a:rPr lang="en-US"/>
              <a:t>Icon image</a:t>
            </a:r>
          </a:p>
        </p:txBody>
      </p:sp>
      <p:sp>
        <p:nvSpPr>
          <p:cNvPr id="10" name="Text Placeholder 3">
            <a:extLst>
              <a:ext uri="{FF2B5EF4-FFF2-40B4-BE49-F238E27FC236}">
                <a16:creationId xmlns:a16="http://schemas.microsoft.com/office/drawing/2014/main" id="{C8859E07-8BF0-F7F3-5527-E79B3D052ED6}"/>
              </a:ext>
            </a:extLst>
          </p:cNvPr>
          <p:cNvSpPr>
            <a:spLocks noGrp="1"/>
          </p:cNvSpPr>
          <p:nvPr>
            <p:ph type="body" sz="half" idx="11"/>
          </p:nvPr>
        </p:nvSpPr>
        <p:spPr>
          <a:xfrm>
            <a:off x="1810749" y="3262656"/>
            <a:ext cx="3932237" cy="715617"/>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Content Placeholder 2">
            <a:extLst>
              <a:ext uri="{FF2B5EF4-FFF2-40B4-BE49-F238E27FC236}">
                <a16:creationId xmlns:a16="http://schemas.microsoft.com/office/drawing/2014/main" id="{9D618A22-349E-4CB2-42EE-1BBFDB90A8C6}"/>
              </a:ext>
            </a:extLst>
          </p:cNvPr>
          <p:cNvSpPr>
            <a:spLocks noGrp="1"/>
          </p:cNvSpPr>
          <p:nvPr>
            <p:ph idx="12" hasCustomPrompt="1"/>
          </p:nvPr>
        </p:nvSpPr>
        <p:spPr>
          <a:xfrm>
            <a:off x="627492" y="2558071"/>
            <a:ext cx="1010478" cy="1069976"/>
          </a:xfrm>
          <a:prstGeom prst="ellipse">
            <a:avLst/>
          </a:prstGeom>
        </p:spPr>
        <p:txBody>
          <a:bodyPr/>
          <a:lstStyle>
            <a:lvl1pPr marL="0" indent="0">
              <a:buNone/>
              <a:defRPr sz="800"/>
            </a:lvl1pPr>
          </a:lstStyle>
          <a:p>
            <a:pPr lvl="0"/>
            <a:r>
              <a:rPr lang="en-US"/>
              <a:t>Icon image</a:t>
            </a:r>
          </a:p>
        </p:txBody>
      </p:sp>
      <p:sp>
        <p:nvSpPr>
          <p:cNvPr id="13" name="Text Placeholder 3">
            <a:extLst>
              <a:ext uri="{FF2B5EF4-FFF2-40B4-BE49-F238E27FC236}">
                <a16:creationId xmlns:a16="http://schemas.microsoft.com/office/drawing/2014/main" id="{9097F425-9FEA-2E2E-15E4-002189BBF8A0}"/>
              </a:ext>
            </a:extLst>
          </p:cNvPr>
          <p:cNvSpPr>
            <a:spLocks noGrp="1"/>
          </p:cNvSpPr>
          <p:nvPr>
            <p:ph type="body" sz="half" idx="13"/>
          </p:nvPr>
        </p:nvSpPr>
        <p:spPr>
          <a:xfrm>
            <a:off x="1818701" y="5252363"/>
            <a:ext cx="3932237" cy="715617"/>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2525890-CA3E-D6C8-EC95-42D15036D67B}"/>
              </a:ext>
            </a:extLst>
          </p:cNvPr>
          <p:cNvSpPr>
            <a:spLocks noGrp="1"/>
          </p:cNvSpPr>
          <p:nvPr>
            <p:ph idx="14" hasCustomPrompt="1"/>
          </p:nvPr>
        </p:nvSpPr>
        <p:spPr>
          <a:xfrm>
            <a:off x="627492" y="4611758"/>
            <a:ext cx="1010478" cy="1069976"/>
          </a:xfrm>
          <a:prstGeom prst="ellipse">
            <a:avLst/>
          </a:prstGeom>
        </p:spPr>
        <p:txBody>
          <a:bodyPr/>
          <a:lstStyle>
            <a:lvl1pPr marL="0" indent="0">
              <a:buNone/>
              <a:defRPr sz="800"/>
            </a:lvl1pPr>
          </a:lstStyle>
          <a:p>
            <a:pPr lvl="0"/>
            <a:r>
              <a:rPr lang="en-US"/>
              <a:t>Icon image</a:t>
            </a:r>
          </a:p>
        </p:txBody>
      </p:sp>
      <p:sp>
        <p:nvSpPr>
          <p:cNvPr id="16" name="Text Placeholder 15">
            <a:extLst>
              <a:ext uri="{FF2B5EF4-FFF2-40B4-BE49-F238E27FC236}">
                <a16:creationId xmlns:a16="http://schemas.microsoft.com/office/drawing/2014/main" id="{3D21BCFC-9519-AED8-9D27-7BAE53963CF9}"/>
              </a:ext>
            </a:extLst>
          </p:cNvPr>
          <p:cNvSpPr>
            <a:spLocks noGrp="1"/>
          </p:cNvSpPr>
          <p:nvPr>
            <p:ph type="body" sz="quarter" idx="15" hasCustomPrompt="1"/>
          </p:nvPr>
        </p:nvSpPr>
        <p:spPr>
          <a:xfrm>
            <a:off x="1811338" y="2774950"/>
            <a:ext cx="4022725" cy="423863"/>
          </a:xfrm>
          <a:prstGeom prst="rect">
            <a:avLst/>
          </a:prstGeom>
        </p:spPr>
        <p:txBody>
          <a:bodyPr/>
          <a:lstStyle>
            <a:lvl1pPr marL="0" indent="0">
              <a:buNone/>
              <a:defRPr b="1" i="0">
                <a:solidFill>
                  <a:schemeClr val="bg1"/>
                </a:solidFill>
                <a:latin typeface="Arial Narrow" panose="020B0604020202020204" pitchFamily="34" charset="0"/>
                <a:cs typeface="Arial Narrow" panose="020B0604020202020204" pitchFamily="34" charset="0"/>
              </a:defRPr>
            </a:lvl1pPr>
          </a:lstStyle>
          <a:p>
            <a:pPr lvl="0"/>
            <a:r>
              <a:rPr lang="en-US"/>
              <a:t>CLICK TO EDIT MASTER TITLE STYLE</a:t>
            </a:r>
          </a:p>
        </p:txBody>
      </p:sp>
      <p:sp>
        <p:nvSpPr>
          <p:cNvPr id="17" name="Text Placeholder 15">
            <a:extLst>
              <a:ext uri="{FF2B5EF4-FFF2-40B4-BE49-F238E27FC236}">
                <a16:creationId xmlns:a16="http://schemas.microsoft.com/office/drawing/2014/main" id="{30FB5FE1-B7F9-0303-EA2C-E874A8679FF1}"/>
              </a:ext>
            </a:extLst>
          </p:cNvPr>
          <p:cNvSpPr>
            <a:spLocks noGrp="1"/>
          </p:cNvSpPr>
          <p:nvPr>
            <p:ph type="body" sz="quarter" idx="16" hasCustomPrompt="1"/>
          </p:nvPr>
        </p:nvSpPr>
        <p:spPr>
          <a:xfrm>
            <a:off x="1803246" y="4765591"/>
            <a:ext cx="4022725" cy="423863"/>
          </a:xfrm>
          <a:prstGeom prst="rect">
            <a:avLst/>
          </a:prstGeom>
        </p:spPr>
        <p:txBody>
          <a:bodyPr/>
          <a:lstStyle>
            <a:lvl1pPr marL="0" indent="0">
              <a:buNone/>
              <a:defRPr b="1" i="0">
                <a:solidFill>
                  <a:schemeClr val="bg1"/>
                </a:solidFill>
                <a:latin typeface="Arial Narrow" panose="020B0604020202020204" pitchFamily="34" charset="0"/>
                <a:cs typeface="Arial Narrow" panose="020B0604020202020204" pitchFamily="34" charset="0"/>
              </a:defRPr>
            </a:lvl1pPr>
          </a:lstStyle>
          <a:p>
            <a:pPr lvl="0"/>
            <a:r>
              <a:rPr lang="en-US"/>
              <a:t>CLICK TO EDIT MASTER TITLE STYLE</a:t>
            </a:r>
          </a:p>
        </p:txBody>
      </p:sp>
      <p:sp>
        <p:nvSpPr>
          <p:cNvPr id="18" name="Text Placeholder 15">
            <a:extLst>
              <a:ext uri="{FF2B5EF4-FFF2-40B4-BE49-F238E27FC236}">
                <a16:creationId xmlns:a16="http://schemas.microsoft.com/office/drawing/2014/main" id="{F1BC2B0E-6227-616E-6911-61C3C66102E1}"/>
              </a:ext>
            </a:extLst>
          </p:cNvPr>
          <p:cNvSpPr>
            <a:spLocks noGrp="1"/>
          </p:cNvSpPr>
          <p:nvPr>
            <p:ph type="body" sz="quarter" idx="17" hasCustomPrompt="1"/>
          </p:nvPr>
        </p:nvSpPr>
        <p:spPr>
          <a:xfrm>
            <a:off x="1803246" y="848946"/>
            <a:ext cx="4022725" cy="423863"/>
          </a:xfrm>
          <a:prstGeom prst="rect">
            <a:avLst/>
          </a:prstGeom>
        </p:spPr>
        <p:txBody>
          <a:bodyPr/>
          <a:lstStyle>
            <a:lvl1pPr marL="0" indent="0">
              <a:buNone/>
              <a:defRPr b="1" i="0">
                <a:solidFill>
                  <a:schemeClr val="bg1"/>
                </a:solidFill>
                <a:latin typeface="Arial Narrow" panose="020B0604020202020204" pitchFamily="34" charset="0"/>
                <a:cs typeface="Arial Narrow" panose="020B0604020202020204" pitchFamily="34" charset="0"/>
              </a:defRPr>
            </a:lvl1pPr>
          </a:lstStyle>
          <a:p>
            <a:pPr lvl="0"/>
            <a:r>
              <a:rPr lang="en-US"/>
              <a:t>CLICK TO EDIT MASTER TITLE STYLE</a:t>
            </a:r>
          </a:p>
        </p:txBody>
      </p:sp>
    </p:spTree>
    <p:extLst>
      <p:ext uri="{BB962C8B-B14F-4D97-AF65-F5344CB8AC3E}">
        <p14:creationId xmlns:p14="http://schemas.microsoft.com/office/powerpoint/2010/main" val="4079693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DD62126-C3A0-5B91-3C0F-28B40A9413E1}"/>
              </a:ext>
            </a:extLst>
          </p:cNvPr>
          <p:cNvSpPr>
            <a:spLocks noGrp="1"/>
          </p:cNvSpPr>
          <p:nvPr>
            <p:ph type="pic" idx="1"/>
          </p:nvPr>
        </p:nvSpPr>
        <p:spPr>
          <a:xfrm>
            <a:off x="-1" y="0"/>
            <a:ext cx="12192001"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 name="Footer Placeholder 2">
            <a:extLst>
              <a:ext uri="{FF2B5EF4-FFF2-40B4-BE49-F238E27FC236}">
                <a16:creationId xmlns:a16="http://schemas.microsoft.com/office/drawing/2014/main" id="{47A8694C-1F08-9382-DD1B-EB9FFD9A5F12}"/>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Tree>
    <p:extLst>
      <p:ext uri="{BB962C8B-B14F-4D97-AF65-F5344CB8AC3E}">
        <p14:creationId xmlns:p14="http://schemas.microsoft.com/office/powerpoint/2010/main" val="781778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object 7">
            <a:extLst>
              <a:ext uri="{FF2B5EF4-FFF2-40B4-BE49-F238E27FC236}">
                <a16:creationId xmlns:a16="http://schemas.microsoft.com/office/drawing/2014/main" id="{E6C84178-04FF-8B5D-7227-6212EDF4A1A4}"/>
              </a:ext>
            </a:extLst>
          </p:cNvPr>
          <p:cNvSpPr txBox="1">
            <a:spLocks noGrp="1"/>
          </p:cNvSpPr>
          <p:nvPr>
            <p:ph type="title" hasCustomPrompt="1"/>
          </p:nvPr>
        </p:nvSpPr>
        <p:spPr>
          <a:xfrm>
            <a:off x="3899394" y="451716"/>
            <a:ext cx="3778125" cy="1010533"/>
          </a:xfrm>
          <a:prstGeom prst="rect">
            <a:avLst/>
          </a:prstGeom>
        </p:spPr>
        <p:txBody>
          <a:bodyPr vert="horz" wrap="square" lIns="0" tIns="304800" rIns="0" bIns="0" rtlCol="0">
            <a:spAutoFit/>
          </a:bodyPr>
          <a:lstStyle>
            <a:lvl1pPr algn="ctr">
              <a:defRPr spc="300">
                <a:solidFill>
                  <a:srgbClr val="243745"/>
                </a:solidFill>
              </a:defRPr>
            </a:lvl1pPr>
          </a:lstStyle>
          <a:p>
            <a:pPr marL="12700">
              <a:lnSpc>
                <a:spcPct val="100000"/>
              </a:lnSpc>
              <a:spcBef>
                <a:spcPts val="2400"/>
              </a:spcBef>
              <a:tabLst>
                <a:tab pos="1705610" algn="l"/>
              </a:tabLst>
            </a:pPr>
            <a:r>
              <a:rPr lang="en-US" spc="-150">
                <a:latin typeface="Arial" panose="020B0604020202020204" pitchFamily="34" charset="0"/>
                <a:cs typeface="Arial" panose="020B0604020202020204" pitchFamily="34" charset="0"/>
              </a:rPr>
              <a:t>TITLE </a:t>
            </a:r>
            <a:r>
              <a:rPr lang="en-US" spc="-150">
                <a:solidFill>
                  <a:srgbClr val="006098"/>
                </a:solidFill>
                <a:latin typeface="Arial" panose="020B0604020202020204" pitchFamily="34" charset="0"/>
                <a:cs typeface="Arial" panose="020B0604020202020204" pitchFamily="34" charset="0"/>
              </a:rPr>
              <a:t>HERE</a:t>
            </a:r>
            <a:endParaRPr spc="-150">
              <a:solidFill>
                <a:srgbClr val="006098"/>
              </a:solidFill>
              <a:latin typeface="Arial" panose="020B0604020202020204" pitchFamily="34" charset="0"/>
              <a:cs typeface="Arial" panose="020B0604020202020204" pitchFamily="34" charset="0"/>
            </a:endParaRPr>
          </a:p>
          <a:p>
            <a:pPr marL="12700">
              <a:lnSpc>
                <a:spcPct val="100000"/>
              </a:lnSpc>
              <a:spcBef>
                <a:spcPts val="450"/>
              </a:spcBef>
            </a:pPr>
            <a:r>
              <a:rPr lang="en-US" sz="700" b="0">
                <a:solidFill>
                  <a:srgbClr val="231F20"/>
                </a:solidFill>
                <a:latin typeface="Arial" panose="020B0604020202020204" pitchFamily="34" charset="0"/>
                <a:cs typeface="Arial" panose="020B0604020202020204" pitchFamily="34" charset="0"/>
              </a:rPr>
              <a:t>GLOBAL ACCREDITATION AUTHORITY</a:t>
            </a:r>
            <a:endParaRPr sz="700" b="0">
              <a:latin typeface="Arial" panose="020B0604020202020204" pitchFamily="34" charset="0"/>
              <a:cs typeface="Arial" panose="020B0604020202020204" pitchFamily="34" charset="0"/>
            </a:endParaRPr>
          </a:p>
        </p:txBody>
      </p:sp>
      <p:sp>
        <p:nvSpPr>
          <p:cNvPr id="12" name="Picture Placeholder 2">
            <a:extLst>
              <a:ext uri="{FF2B5EF4-FFF2-40B4-BE49-F238E27FC236}">
                <a16:creationId xmlns:a16="http://schemas.microsoft.com/office/drawing/2014/main" id="{C0BF93BE-4244-8BDA-CA75-F1099A9DFC25}"/>
              </a:ext>
            </a:extLst>
          </p:cNvPr>
          <p:cNvSpPr>
            <a:spLocks noGrp="1"/>
          </p:cNvSpPr>
          <p:nvPr>
            <p:ph type="pic" idx="11"/>
          </p:nvPr>
        </p:nvSpPr>
        <p:spPr>
          <a:xfrm>
            <a:off x="4593253" y="2031557"/>
            <a:ext cx="2390407" cy="2508637"/>
          </a:xfrm>
          <a:prstGeom prst="rect">
            <a:avLst/>
          </a:prstGeom>
        </p:spPr>
        <p:txBody>
          <a:bodyPr/>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3" name="Picture Placeholder 2">
            <a:extLst>
              <a:ext uri="{FF2B5EF4-FFF2-40B4-BE49-F238E27FC236}">
                <a16:creationId xmlns:a16="http://schemas.microsoft.com/office/drawing/2014/main" id="{4A0178F2-8C1D-0A49-8679-023842A686CE}"/>
              </a:ext>
            </a:extLst>
          </p:cNvPr>
          <p:cNvSpPr>
            <a:spLocks noGrp="1"/>
          </p:cNvSpPr>
          <p:nvPr>
            <p:ph type="pic" idx="12"/>
          </p:nvPr>
        </p:nvSpPr>
        <p:spPr>
          <a:xfrm>
            <a:off x="1305389" y="2031557"/>
            <a:ext cx="2390407" cy="2508637"/>
          </a:xfrm>
          <a:prstGeom prst="rect">
            <a:avLst/>
          </a:prstGeom>
        </p:spPr>
        <p:txBody>
          <a:bodyPr/>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Picture Placeholder 2">
            <a:extLst>
              <a:ext uri="{FF2B5EF4-FFF2-40B4-BE49-F238E27FC236}">
                <a16:creationId xmlns:a16="http://schemas.microsoft.com/office/drawing/2014/main" id="{77FC0FC1-3983-9F95-9C15-ABCCBF728727}"/>
              </a:ext>
            </a:extLst>
          </p:cNvPr>
          <p:cNvSpPr>
            <a:spLocks noGrp="1"/>
          </p:cNvSpPr>
          <p:nvPr>
            <p:ph type="pic" idx="13"/>
          </p:nvPr>
        </p:nvSpPr>
        <p:spPr>
          <a:xfrm>
            <a:off x="7881117" y="2031557"/>
            <a:ext cx="2390407" cy="2508637"/>
          </a:xfrm>
          <a:prstGeom prst="rect">
            <a:avLst/>
          </a:prstGeom>
        </p:spPr>
        <p:txBody>
          <a:bodyPr/>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5" name="Holder 3">
            <a:extLst>
              <a:ext uri="{FF2B5EF4-FFF2-40B4-BE49-F238E27FC236}">
                <a16:creationId xmlns:a16="http://schemas.microsoft.com/office/drawing/2014/main" id="{614F1A91-3C6A-4D06-D461-F1D29D13E7A1}"/>
              </a:ext>
            </a:extLst>
          </p:cNvPr>
          <p:cNvSpPr>
            <a:spLocks noGrp="1"/>
          </p:cNvSpPr>
          <p:nvPr>
            <p:ph type="subTitle" idx="4" hasCustomPrompt="1"/>
          </p:nvPr>
        </p:nvSpPr>
        <p:spPr>
          <a:xfrm>
            <a:off x="1305389" y="4996194"/>
            <a:ext cx="2390311" cy="166199"/>
          </a:xfrm>
          <a:prstGeom prst="rect">
            <a:avLst/>
          </a:prstGeom>
        </p:spPr>
        <p:txBody>
          <a:bodyPr wrap="square" lIns="0" tIns="0" rIns="0" bIns="0">
            <a:spAutoFit/>
          </a:bodyPr>
          <a:lstStyle>
            <a:lvl1pPr marL="0" indent="0">
              <a:buNone/>
              <a:defRPr sz="1200" b="0" i="0">
                <a:solidFill>
                  <a:srgbClr val="243745"/>
                </a:solidFill>
                <a:latin typeface="Arial" panose="020B0604020202020204" pitchFamily="34" charset="0"/>
                <a:cs typeface="Arial" panose="020B0604020202020204" pitchFamily="34" charset="0"/>
              </a:defRPr>
            </a:lvl1pPr>
          </a:lstStyle>
          <a:p>
            <a:r>
              <a:rPr lang="en-US"/>
              <a:t>Click to add text.</a:t>
            </a:r>
            <a:endParaRPr/>
          </a:p>
        </p:txBody>
      </p:sp>
      <p:sp>
        <p:nvSpPr>
          <p:cNvPr id="2" name="Footer Placeholder 1">
            <a:extLst>
              <a:ext uri="{FF2B5EF4-FFF2-40B4-BE49-F238E27FC236}">
                <a16:creationId xmlns:a16="http://schemas.microsoft.com/office/drawing/2014/main" id="{0B7C0B21-9C9B-C815-CB8C-638B608981BE}"/>
              </a:ext>
            </a:extLst>
          </p:cNvPr>
          <p:cNvSpPr>
            <a:spLocks noGrp="1"/>
          </p:cNvSpPr>
          <p:nvPr>
            <p:ph type="ftr" sz="quarter" idx="14"/>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5" name="Text Placeholder 4">
            <a:extLst>
              <a:ext uri="{FF2B5EF4-FFF2-40B4-BE49-F238E27FC236}">
                <a16:creationId xmlns:a16="http://schemas.microsoft.com/office/drawing/2014/main" id="{6E7A1401-4BFF-7C1C-E861-75D52CF3EB5B}"/>
              </a:ext>
            </a:extLst>
          </p:cNvPr>
          <p:cNvSpPr>
            <a:spLocks noGrp="1"/>
          </p:cNvSpPr>
          <p:nvPr>
            <p:ph type="body" sz="quarter" idx="15" hasCustomPrompt="1"/>
          </p:nvPr>
        </p:nvSpPr>
        <p:spPr>
          <a:xfrm>
            <a:off x="4572617" y="4965787"/>
            <a:ext cx="2520950" cy="227012"/>
          </a:xfrm>
          <a:prstGeom prst="rect">
            <a:avLst/>
          </a:prstGeom>
        </p:spPr>
        <p:txBody>
          <a:bodyPr/>
          <a:lstStyle>
            <a:lvl1pPr marL="0" indent="0">
              <a:buNone/>
              <a:defRPr sz="1200"/>
            </a:lvl1pPr>
          </a:lstStyle>
          <a:p>
            <a:r>
              <a:rPr lang="en-US"/>
              <a:t>Click to add text.</a:t>
            </a:r>
          </a:p>
        </p:txBody>
      </p:sp>
      <p:sp>
        <p:nvSpPr>
          <p:cNvPr id="6" name="Text Placeholder 4">
            <a:extLst>
              <a:ext uri="{FF2B5EF4-FFF2-40B4-BE49-F238E27FC236}">
                <a16:creationId xmlns:a16="http://schemas.microsoft.com/office/drawing/2014/main" id="{92CE41A0-38CE-2165-3771-6E23060DF9A7}"/>
              </a:ext>
            </a:extLst>
          </p:cNvPr>
          <p:cNvSpPr>
            <a:spLocks noGrp="1"/>
          </p:cNvSpPr>
          <p:nvPr>
            <p:ph type="body" sz="quarter" idx="16" hasCustomPrompt="1"/>
          </p:nvPr>
        </p:nvSpPr>
        <p:spPr>
          <a:xfrm>
            <a:off x="7867566" y="4996194"/>
            <a:ext cx="2520950" cy="227012"/>
          </a:xfrm>
          <a:prstGeom prst="rect">
            <a:avLst/>
          </a:prstGeom>
        </p:spPr>
        <p:txBody>
          <a:bodyPr/>
          <a:lstStyle>
            <a:lvl1pPr marL="0" indent="0">
              <a:buNone/>
              <a:defRPr sz="1200"/>
            </a:lvl1pPr>
          </a:lstStyle>
          <a:p>
            <a:r>
              <a:rPr lang="en-US"/>
              <a:t>Click to add text.</a:t>
            </a:r>
          </a:p>
        </p:txBody>
      </p:sp>
      <p:sp>
        <p:nvSpPr>
          <p:cNvPr id="11" name="Text Placeholder 10">
            <a:extLst>
              <a:ext uri="{FF2B5EF4-FFF2-40B4-BE49-F238E27FC236}">
                <a16:creationId xmlns:a16="http://schemas.microsoft.com/office/drawing/2014/main" id="{0019AECD-A7C5-253A-4769-A211374AE3CC}"/>
              </a:ext>
            </a:extLst>
          </p:cNvPr>
          <p:cNvSpPr>
            <a:spLocks noGrp="1"/>
          </p:cNvSpPr>
          <p:nvPr>
            <p:ph type="body" sz="quarter" idx="17" hasCustomPrompt="1"/>
          </p:nvPr>
        </p:nvSpPr>
        <p:spPr>
          <a:xfrm>
            <a:off x="1304925" y="4660900"/>
            <a:ext cx="2390775" cy="274638"/>
          </a:xfrm>
          <a:prstGeom prst="rect">
            <a:avLst/>
          </a:prstGeom>
        </p:spPr>
        <p:txBody>
          <a:bodyPr/>
          <a:lstStyle>
            <a:lvl1pPr marL="0" indent="0">
              <a:buNone/>
              <a:defRPr sz="1600" b="1" i="0">
                <a:solidFill>
                  <a:srgbClr val="243745"/>
                </a:solidFill>
                <a:latin typeface="Arial Narrow" panose="020B0604020202020204" pitchFamily="34" charset="0"/>
                <a:cs typeface="Arial Narrow" panose="020B0604020202020204" pitchFamily="34" charset="0"/>
              </a:defRPr>
            </a:lvl1pPr>
          </a:lstStyle>
          <a:p>
            <a:pPr lvl="0"/>
            <a:r>
              <a:rPr lang="en-US"/>
              <a:t>TITLE HERE</a:t>
            </a:r>
          </a:p>
        </p:txBody>
      </p:sp>
      <p:sp>
        <p:nvSpPr>
          <p:cNvPr id="21" name="Text Placeholder 10">
            <a:extLst>
              <a:ext uri="{FF2B5EF4-FFF2-40B4-BE49-F238E27FC236}">
                <a16:creationId xmlns:a16="http://schemas.microsoft.com/office/drawing/2014/main" id="{B9799A77-FDDC-4055-15FC-6D00CD3B5746}"/>
              </a:ext>
            </a:extLst>
          </p:cNvPr>
          <p:cNvSpPr>
            <a:spLocks noGrp="1"/>
          </p:cNvSpPr>
          <p:nvPr>
            <p:ph type="body" sz="quarter" idx="18" hasCustomPrompt="1"/>
          </p:nvPr>
        </p:nvSpPr>
        <p:spPr>
          <a:xfrm>
            <a:off x="4574107" y="4644716"/>
            <a:ext cx="2390775" cy="274638"/>
          </a:xfrm>
          <a:prstGeom prst="rect">
            <a:avLst/>
          </a:prstGeom>
        </p:spPr>
        <p:txBody>
          <a:bodyPr/>
          <a:lstStyle>
            <a:lvl1pPr marL="0" indent="0">
              <a:buNone/>
              <a:defRPr sz="1600" b="1" i="0">
                <a:solidFill>
                  <a:srgbClr val="243745"/>
                </a:solidFill>
                <a:latin typeface="Arial Narrow" panose="020B0604020202020204" pitchFamily="34" charset="0"/>
                <a:cs typeface="Arial Narrow" panose="020B0604020202020204" pitchFamily="34" charset="0"/>
              </a:defRPr>
            </a:lvl1pPr>
          </a:lstStyle>
          <a:p>
            <a:pPr lvl="0"/>
            <a:r>
              <a:rPr lang="en-US"/>
              <a:t>TITLE HERE</a:t>
            </a:r>
          </a:p>
        </p:txBody>
      </p:sp>
      <p:sp>
        <p:nvSpPr>
          <p:cNvPr id="22" name="Text Placeholder 10">
            <a:extLst>
              <a:ext uri="{FF2B5EF4-FFF2-40B4-BE49-F238E27FC236}">
                <a16:creationId xmlns:a16="http://schemas.microsoft.com/office/drawing/2014/main" id="{0262399A-E4B9-54B8-3AC5-CC2895F6CF5A}"/>
              </a:ext>
            </a:extLst>
          </p:cNvPr>
          <p:cNvSpPr>
            <a:spLocks noGrp="1"/>
          </p:cNvSpPr>
          <p:nvPr>
            <p:ph type="body" sz="quarter" idx="19" hasCustomPrompt="1"/>
          </p:nvPr>
        </p:nvSpPr>
        <p:spPr>
          <a:xfrm>
            <a:off x="7867566" y="4652808"/>
            <a:ext cx="2390775" cy="274638"/>
          </a:xfrm>
          <a:prstGeom prst="rect">
            <a:avLst/>
          </a:prstGeom>
        </p:spPr>
        <p:txBody>
          <a:bodyPr/>
          <a:lstStyle>
            <a:lvl1pPr marL="0" indent="0">
              <a:buNone/>
              <a:defRPr sz="1600" b="1" i="0">
                <a:solidFill>
                  <a:srgbClr val="243745"/>
                </a:solidFill>
                <a:latin typeface="Arial Narrow" panose="020B0604020202020204" pitchFamily="34" charset="0"/>
                <a:cs typeface="Arial Narrow" panose="020B0604020202020204" pitchFamily="34" charset="0"/>
              </a:defRPr>
            </a:lvl1pPr>
          </a:lstStyle>
          <a:p>
            <a:pPr lvl="0"/>
            <a:r>
              <a:rPr lang="en-US"/>
              <a:t>TITLE HERE</a:t>
            </a:r>
          </a:p>
        </p:txBody>
      </p:sp>
    </p:spTree>
    <p:extLst>
      <p:ext uri="{BB962C8B-B14F-4D97-AF65-F5344CB8AC3E}">
        <p14:creationId xmlns:p14="http://schemas.microsoft.com/office/powerpoint/2010/main" val="2397085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5F18BD09-E4EC-959A-7257-456CAF36919A}"/>
              </a:ext>
            </a:extLst>
          </p:cNvPr>
          <p:cNvSpPr/>
          <p:nvPr userDrawn="1"/>
        </p:nvSpPr>
        <p:spPr>
          <a:xfrm>
            <a:off x="1807597" y="4086969"/>
            <a:ext cx="4402372" cy="2806811"/>
          </a:xfrm>
          <a:custGeom>
            <a:avLst/>
            <a:gdLst/>
            <a:ahLst/>
            <a:cxnLst/>
            <a:rect l="l" t="t" r="r" b="b"/>
            <a:pathLst>
              <a:path w="12189460" h="3883025">
                <a:moveTo>
                  <a:pt x="12188952" y="0"/>
                </a:moveTo>
                <a:lnTo>
                  <a:pt x="0" y="0"/>
                </a:lnTo>
                <a:lnTo>
                  <a:pt x="0" y="3882872"/>
                </a:lnTo>
                <a:lnTo>
                  <a:pt x="12188952" y="3882872"/>
                </a:lnTo>
                <a:lnTo>
                  <a:pt x="12188952" y="0"/>
                </a:lnTo>
                <a:close/>
              </a:path>
            </a:pathLst>
          </a:custGeom>
          <a:solidFill>
            <a:srgbClr val="006098"/>
          </a:solidFill>
        </p:spPr>
        <p:txBody>
          <a:bodyPr wrap="square" lIns="0" tIns="0" rIns="0" bIns="0" rtlCol="0"/>
          <a:lstStyle/>
          <a:p>
            <a:endParaRPr dirty="0"/>
          </a:p>
        </p:txBody>
      </p:sp>
      <p:sp>
        <p:nvSpPr>
          <p:cNvPr id="4" name="Rectangle 3">
            <a:extLst>
              <a:ext uri="{FF2B5EF4-FFF2-40B4-BE49-F238E27FC236}">
                <a16:creationId xmlns:a16="http://schemas.microsoft.com/office/drawing/2014/main" id="{45FA5929-36D2-5526-2A28-EC22596CCBFA}"/>
              </a:ext>
            </a:extLst>
          </p:cNvPr>
          <p:cNvSpPr/>
          <p:nvPr userDrawn="1"/>
        </p:nvSpPr>
        <p:spPr>
          <a:xfrm>
            <a:off x="6209969" y="4086969"/>
            <a:ext cx="4158532" cy="2806811"/>
          </a:xfrm>
          <a:prstGeom prst="rect">
            <a:avLst/>
          </a:prstGeom>
          <a:solidFill>
            <a:srgbClr val="2437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2">
            <a:extLst>
              <a:ext uri="{FF2B5EF4-FFF2-40B4-BE49-F238E27FC236}">
                <a16:creationId xmlns:a16="http://schemas.microsoft.com/office/drawing/2014/main" id="{4A0178F2-8C1D-0A49-8679-023842A686CE}"/>
              </a:ext>
            </a:extLst>
          </p:cNvPr>
          <p:cNvSpPr>
            <a:spLocks noGrp="1"/>
          </p:cNvSpPr>
          <p:nvPr>
            <p:ph type="pic" idx="12"/>
          </p:nvPr>
        </p:nvSpPr>
        <p:spPr>
          <a:xfrm>
            <a:off x="0" y="-1"/>
            <a:ext cx="12192000" cy="4086970"/>
          </a:xfrm>
          <a:prstGeom prst="rect">
            <a:avLst/>
          </a:prstGeom>
        </p:spPr>
        <p:txBody>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5" name="Holder 3">
            <a:extLst>
              <a:ext uri="{FF2B5EF4-FFF2-40B4-BE49-F238E27FC236}">
                <a16:creationId xmlns:a16="http://schemas.microsoft.com/office/drawing/2014/main" id="{614F1A91-3C6A-4D06-D461-F1D29D13E7A1}"/>
              </a:ext>
            </a:extLst>
          </p:cNvPr>
          <p:cNvSpPr>
            <a:spLocks noGrp="1"/>
          </p:cNvSpPr>
          <p:nvPr>
            <p:ph type="subTitle" idx="4" hasCustomPrompt="1"/>
          </p:nvPr>
        </p:nvSpPr>
        <p:spPr>
          <a:xfrm>
            <a:off x="2365515" y="4905619"/>
            <a:ext cx="3550467" cy="166199"/>
          </a:xfrm>
          <a:prstGeom prst="rect">
            <a:avLst/>
          </a:prstGeom>
        </p:spPr>
        <p:txBody>
          <a:bodyPr wrap="square" lIns="0" tIns="0" rIns="0" bIns="0">
            <a:spAutoFit/>
          </a:bodyPr>
          <a:lstStyle>
            <a:lvl1pPr marL="0" indent="0">
              <a:buNone/>
              <a:defRPr sz="1200" b="0" i="0">
                <a:solidFill>
                  <a:schemeClr val="bg1"/>
                </a:solidFill>
                <a:latin typeface="Arial" panose="020B0604020202020204" pitchFamily="34" charset="0"/>
                <a:cs typeface="Arial" panose="020B0604020202020204" pitchFamily="34" charset="0"/>
              </a:defRPr>
            </a:lvl1pPr>
          </a:lstStyle>
          <a:p>
            <a:r>
              <a:rPr lang="en-US"/>
              <a:t>Click to add text.</a:t>
            </a:r>
            <a:endParaRPr/>
          </a:p>
        </p:txBody>
      </p:sp>
      <p:sp>
        <p:nvSpPr>
          <p:cNvPr id="6" name="Text Placeholder 5">
            <a:extLst>
              <a:ext uri="{FF2B5EF4-FFF2-40B4-BE49-F238E27FC236}">
                <a16:creationId xmlns:a16="http://schemas.microsoft.com/office/drawing/2014/main" id="{E36D56C4-5294-CE04-1FDE-D90319AB8462}"/>
              </a:ext>
            </a:extLst>
          </p:cNvPr>
          <p:cNvSpPr>
            <a:spLocks noGrp="1"/>
          </p:cNvSpPr>
          <p:nvPr>
            <p:ph type="body" sz="quarter" idx="13" hasCustomPrompt="1"/>
          </p:nvPr>
        </p:nvSpPr>
        <p:spPr>
          <a:xfrm>
            <a:off x="2374072" y="4479205"/>
            <a:ext cx="3549650" cy="357188"/>
          </a:xfrm>
          <a:prstGeom prst="rect">
            <a:avLst/>
          </a:prstGeom>
          <a:noFill/>
        </p:spPr>
        <p:txBody>
          <a:bodyPr/>
          <a:lstStyle>
            <a:lvl1pPr marL="0" indent="0">
              <a:buNone/>
              <a:defRPr b="1" i="0">
                <a:solidFill>
                  <a:schemeClr val="bg1"/>
                </a:solidFill>
                <a:latin typeface="Arial" panose="020B0604020202020204" pitchFamily="34" charset="0"/>
                <a:cs typeface="Arial" panose="020B0604020202020204" pitchFamily="34" charset="0"/>
              </a:defRPr>
            </a:lvl1pPr>
          </a:lstStyle>
          <a:p>
            <a:pPr lvl="0"/>
            <a:r>
              <a:rPr lang="en-US"/>
              <a:t>Title Here</a:t>
            </a:r>
          </a:p>
        </p:txBody>
      </p:sp>
      <p:sp>
        <p:nvSpPr>
          <p:cNvPr id="7" name="Text Placeholder 5">
            <a:extLst>
              <a:ext uri="{FF2B5EF4-FFF2-40B4-BE49-F238E27FC236}">
                <a16:creationId xmlns:a16="http://schemas.microsoft.com/office/drawing/2014/main" id="{A566CF40-E23C-3872-DB64-35D73A9F2ABE}"/>
              </a:ext>
            </a:extLst>
          </p:cNvPr>
          <p:cNvSpPr>
            <a:spLocks noGrp="1"/>
          </p:cNvSpPr>
          <p:nvPr>
            <p:ph type="body" sz="quarter" idx="14" hasCustomPrompt="1"/>
          </p:nvPr>
        </p:nvSpPr>
        <p:spPr>
          <a:xfrm>
            <a:off x="6501010" y="4463021"/>
            <a:ext cx="3549650" cy="357188"/>
          </a:xfrm>
          <a:prstGeom prst="rect">
            <a:avLst/>
          </a:prstGeom>
          <a:noFill/>
        </p:spPr>
        <p:txBody>
          <a:bodyPr/>
          <a:lstStyle>
            <a:lvl1pPr marL="0" indent="0">
              <a:buNone/>
              <a:defRPr b="1" i="0">
                <a:solidFill>
                  <a:schemeClr val="bg1"/>
                </a:solidFill>
                <a:latin typeface="Arial" panose="020B0604020202020204" pitchFamily="34" charset="0"/>
                <a:cs typeface="Arial" panose="020B0604020202020204" pitchFamily="34" charset="0"/>
              </a:defRPr>
            </a:lvl1pPr>
          </a:lstStyle>
          <a:p>
            <a:pPr lvl="0"/>
            <a:r>
              <a:rPr lang="en-US"/>
              <a:t>Title Here</a:t>
            </a:r>
          </a:p>
        </p:txBody>
      </p:sp>
      <p:sp>
        <p:nvSpPr>
          <p:cNvPr id="9" name="Text Placeholder 8">
            <a:extLst>
              <a:ext uri="{FF2B5EF4-FFF2-40B4-BE49-F238E27FC236}">
                <a16:creationId xmlns:a16="http://schemas.microsoft.com/office/drawing/2014/main" id="{A1B23D40-969D-33A3-0185-95F38B3E5F04}"/>
              </a:ext>
            </a:extLst>
          </p:cNvPr>
          <p:cNvSpPr>
            <a:spLocks noGrp="1"/>
          </p:cNvSpPr>
          <p:nvPr>
            <p:ph type="body" sz="quarter" idx="15" hasCustomPrompt="1"/>
          </p:nvPr>
        </p:nvSpPr>
        <p:spPr>
          <a:xfrm>
            <a:off x="6500813" y="4872038"/>
            <a:ext cx="3549650" cy="233362"/>
          </a:xfrm>
          <a:prstGeom prst="rect">
            <a:avLst/>
          </a:prstGeom>
        </p:spPr>
        <p:txBody>
          <a:bodyPr/>
          <a:lstStyle>
            <a:lvl1pPr marL="0" indent="0">
              <a:buNone/>
              <a:defRPr sz="12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Click to add text.</a:t>
            </a:r>
          </a:p>
        </p:txBody>
      </p:sp>
    </p:spTree>
    <p:extLst>
      <p:ext uri="{BB962C8B-B14F-4D97-AF65-F5344CB8AC3E}">
        <p14:creationId xmlns:p14="http://schemas.microsoft.com/office/powerpoint/2010/main" val="2058261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0DE20E3-F833-C670-91AB-4DF5147DF978}"/>
              </a:ext>
            </a:extLst>
          </p:cNvPr>
          <p:cNvSpPr>
            <a:spLocks noGrp="1"/>
          </p:cNvSpPr>
          <p:nvPr>
            <p:ph type="ftr" sz="quarter" idx="3"/>
          </p:nvPr>
        </p:nvSpPr>
        <p:spPr>
          <a:xfrm>
            <a:off x="4038599" y="6356350"/>
            <a:ext cx="4506589" cy="218909"/>
          </a:xfrm>
          <a:prstGeom prst="rect">
            <a:avLst/>
          </a:prstGeom>
        </p:spPr>
        <p:txBody>
          <a:bodyPr vert="horz" lIns="91440" tIns="45720" rIns="91440" bIns="45720" rtlCol="0" anchor="ctr"/>
          <a:lstStyle>
            <a:lvl1pPr algn="ctr">
              <a:defRPr sz="700">
                <a:solidFill>
                  <a:schemeClr val="tx1">
                    <a:tint val="75000"/>
                  </a:schemeClr>
                </a:solidFill>
              </a:defRPr>
            </a:lvl1p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pic>
        <p:nvPicPr>
          <p:cNvPr id="4" name="Picture 3" descr="Logo&#10;&#10;Description automatically generated">
            <a:extLst>
              <a:ext uri="{FF2B5EF4-FFF2-40B4-BE49-F238E27FC236}">
                <a16:creationId xmlns:a16="http://schemas.microsoft.com/office/drawing/2014/main" id="{CBF240C9-EE3F-8484-2DE2-A792B8F68E9D}"/>
              </a:ext>
            </a:extLst>
          </p:cNvPr>
          <p:cNvPicPr>
            <a:picLocks noChangeAspect="1"/>
          </p:cNvPicPr>
          <p:nvPr userDrawn="1"/>
        </p:nvPicPr>
        <p:blipFill>
          <a:blip r:embed="rId15"/>
          <a:stretch>
            <a:fillRect/>
          </a:stretch>
        </p:blipFill>
        <p:spPr>
          <a:xfrm>
            <a:off x="5821972" y="6160475"/>
            <a:ext cx="548056" cy="548056"/>
          </a:xfrm>
          <a:prstGeom prst="rect">
            <a:avLst/>
          </a:prstGeom>
        </p:spPr>
      </p:pic>
    </p:spTree>
    <p:extLst>
      <p:ext uri="{BB962C8B-B14F-4D97-AF65-F5344CB8AC3E}">
        <p14:creationId xmlns:p14="http://schemas.microsoft.com/office/powerpoint/2010/main" val="1209521981"/>
      </p:ext>
    </p:extLst>
  </p:cSld>
  <p:clrMap bg1="lt1" tx1="dk1" bg2="lt2" tx2="dk2" accent1="accent1" accent2="accent2" accent3="accent3" accent4="accent4" accent5="accent5" accent6="accent6" hlink="hlink" folHlink="folHlink"/>
  <p:sldLayoutIdLst>
    <p:sldLayoutId id="2147483653" r:id="rId1"/>
    <p:sldLayoutId id="2147483651" r:id="rId2"/>
    <p:sldLayoutId id="2147483655" r:id="rId3"/>
    <p:sldLayoutId id="2147483658" r:id="rId4"/>
    <p:sldLayoutId id="2147483659" r:id="rId5"/>
    <p:sldLayoutId id="2147483661" r:id="rId6"/>
    <p:sldLayoutId id="2147483660" r:id="rId7"/>
    <p:sldLayoutId id="2147483649" r:id="rId8"/>
    <p:sldLayoutId id="2147483663" r:id="rId9"/>
    <p:sldLayoutId id="2147483662" r:id="rId10"/>
    <p:sldLayoutId id="2147483664" r:id="rId11"/>
    <p:sldLayoutId id="2147483650" r:id="rId12"/>
    <p:sldLayoutId id="2147483657" r:id="rId13"/>
  </p:sldLayoutIdLst>
  <p:hf sldNum="0" hdr="0" dt="0"/>
  <p:txStyles>
    <p:titleStyle>
      <a:lvl1pPr algn="l" defTabSz="914400" rtl="0" eaLnBrk="1" latinLnBrk="0" hangingPunct="1">
        <a:lnSpc>
          <a:spcPct val="90000"/>
        </a:lnSpc>
        <a:spcBef>
          <a:spcPct val="0"/>
        </a:spcBef>
        <a:buNone/>
        <a:defRPr sz="3450" b="1" i="0" kern="1200" spc="-15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735C1B6F-E315-DF6F-477D-871C67073B4D}"/>
              </a:ext>
            </a:extLst>
          </p:cNvPr>
          <p:cNvSpPr/>
          <p:nvPr userDrawn="1"/>
        </p:nvSpPr>
        <p:spPr>
          <a:xfrm>
            <a:off x="5920321" y="6226644"/>
            <a:ext cx="348615" cy="348615"/>
          </a:xfrm>
          <a:custGeom>
            <a:avLst/>
            <a:gdLst/>
            <a:ahLst/>
            <a:cxnLst/>
            <a:rect l="l" t="t" r="r" b="b"/>
            <a:pathLst>
              <a:path w="348614" h="348615">
                <a:moveTo>
                  <a:pt x="147713" y="2006"/>
                </a:moveTo>
                <a:lnTo>
                  <a:pt x="100228" y="16433"/>
                </a:lnTo>
                <a:lnTo>
                  <a:pt x="59588" y="42989"/>
                </a:lnTo>
                <a:lnTo>
                  <a:pt x="27901" y="79565"/>
                </a:lnTo>
                <a:lnTo>
                  <a:pt x="7327" y="124002"/>
                </a:lnTo>
                <a:lnTo>
                  <a:pt x="0" y="174167"/>
                </a:lnTo>
                <a:lnTo>
                  <a:pt x="1511" y="197142"/>
                </a:lnTo>
                <a:lnTo>
                  <a:pt x="5905" y="219214"/>
                </a:lnTo>
                <a:lnTo>
                  <a:pt x="12992" y="240182"/>
                </a:lnTo>
                <a:lnTo>
                  <a:pt x="22567" y="259867"/>
                </a:lnTo>
                <a:lnTo>
                  <a:pt x="147713" y="2006"/>
                </a:lnTo>
                <a:close/>
              </a:path>
              <a:path w="348614" h="348615">
                <a:moveTo>
                  <a:pt x="174078" y="0"/>
                </a:moveTo>
                <a:lnTo>
                  <a:pt x="164172" y="304"/>
                </a:lnTo>
                <a:lnTo>
                  <a:pt x="31953" y="274637"/>
                </a:lnTo>
                <a:lnTo>
                  <a:pt x="38150" y="282879"/>
                </a:lnTo>
                <a:lnTo>
                  <a:pt x="174078" y="0"/>
                </a:lnTo>
                <a:close/>
              </a:path>
              <a:path w="348614" h="348615">
                <a:moveTo>
                  <a:pt x="214439" y="4749"/>
                </a:moveTo>
                <a:lnTo>
                  <a:pt x="208127" y="3378"/>
                </a:lnTo>
                <a:lnTo>
                  <a:pt x="201726" y="2235"/>
                </a:lnTo>
                <a:lnTo>
                  <a:pt x="196100" y="1447"/>
                </a:lnTo>
                <a:lnTo>
                  <a:pt x="196100" y="25768"/>
                </a:lnTo>
                <a:lnTo>
                  <a:pt x="77698" y="281622"/>
                </a:lnTo>
                <a:lnTo>
                  <a:pt x="62255" y="281622"/>
                </a:lnTo>
                <a:lnTo>
                  <a:pt x="190995" y="11303"/>
                </a:lnTo>
                <a:lnTo>
                  <a:pt x="196100" y="25768"/>
                </a:lnTo>
                <a:lnTo>
                  <a:pt x="196100" y="1447"/>
                </a:lnTo>
                <a:lnTo>
                  <a:pt x="195249" y="1320"/>
                </a:lnTo>
                <a:lnTo>
                  <a:pt x="188683" y="660"/>
                </a:lnTo>
                <a:lnTo>
                  <a:pt x="48094" y="294259"/>
                </a:lnTo>
                <a:lnTo>
                  <a:pt x="53467" y="299656"/>
                </a:lnTo>
                <a:lnTo>
                  <a:pt x="59067" y="304825"/>
                </a:lnTo>
                <a:lnTo>
                  <a:pt x="64884" y="309740"/>
                </a:lnTo>
                <a:lnTo>
                  <a:pt x="70916" y="314401"/>
                </a:lnTo>
                <a:lnTo>
                  <a:pt x="86118" y="281622"/>
                </a:lnTo>
                <a:lnTo>
                  <a:pt x="211404" y="11303"/>
                </a:lnTo>
                <a:lnTo>
                  <a:pt x="214439" y="4749"/>
                </a:lnTo>
                <a:close/>
              </a:path>
              <a:path w="348614" h="348615">
                <a:moveTo>
                  <a:pt x="348297" y="174167"/>
                </a:moveTo>
                <a:lnTo>
                  <a:pt x="341820" y="126949"/>
                </a:lnTo>
                <a:lnTo>
                  <a:pt x="323570" y="84670"/>
                </a:lnTo>
                <a:lnTo>
                  <a:pt x="295300" y="49085"/>
                </a:lnTo>
                <a:lnTo>
                  <a:pt x="258787" y="21958"/>
                </a:lnTo>
                <a:lnTo>
                  <a:pt x="215785" y="5054"/>
                </a:lnTo>
                <a:lnTo>
                  <a:pt x="224129" y="22783"/>
                </a:lnTo>
                <a:lnTo>
                  <a:pt x="84670" y="323557"/>
                </a:lnTo>
                <a:lnTo>
                  <a:pt x="105244" y="334111"/>
                </a:lnTo>
                <a:lnTo>
                  <a:pt x="127063" y="341858"/>
                </a:lnTo>
                <a:lnTo>
                  <a:pt x="150101" y="346659"/>
                </a:lnTo>
                <a:lnTo>
                  <a:pt x="174142" y="348310"/>
                </a:lnTo>
                <a:lnTo>
                  <a:pt x="200698" y="346303"/>
                </a:lnTo>
                <a:lnTo>
                  <a:pt x="225996" y="340461"/>
                </a:lnTo>
                <a:lnTo>
                  <a:pt x="249732" y="331101"/>
                </a:lnTo>
                <a:lnTo>
                  <a:pt x="271614" y="318503"/>
                </a:lnTo>
                <a:lnTo>
                  <a:pt x="250507" y="273545"/>
                </a:lnTo>
                <a:lnTo>
                  <a:pt x="137312" y="273545"/>
                </a:lnTo>
                <a:lnTo>
                  <a:pt x="172935" y="196684"/>
                </a:lnTo>
                <a:lnTo>
                  <a:pt x="214858" y="196684"/>
                </a:lnTo>
                <a:lnTo>
                  <a:pt x="193967" y="151320"/>
                </a:lnTo>
                <a:lnTo>
                  <a:pt x="238696" y="54787"/>
                </a:lnTo>
                <a:lnTo>
                  <a:pt x="330758" y="250380"/>
                </a:lnTo>
                <a:lnTo>
                  <a:pt x="338239" y="232600"/>
                </a:lnTo>
                <a:lnTo>
                  <a:pt x="343738" y="213893"/>
                </a:lnTo>
                <a:lnTo>
                  <a:pt x="347141" y="194360"/>
                </a:lnTo>
                <a:lnTo>
                  <a:pt x="348297" y="174167"/>
                </a:lnTo>
                <a:close/>
              </a:path>
            </a:pathLst>
          </a:custGeom>
          <a:solidFill>
            <a:srgbClr val="006098"/>
          </a:solidFill>
        </p:spPr>
        <p:txBody>
          <a:bodyPr wrap="square" lIns="0" tIns="0" rIns="0" bIns="0" rtlCol="0"/>
          <a:lstStyle/>
          <a:p>
            <a:endParaRPr dirty="0"/>
          </a:p>
        </p:txBody>
      </p:sp>
      <p:sp>
        <p:nvSpPr>
          <p:cNvPr id="2" name="Footer Placeholder 1">
            <a:extLst>
              <a:ext uri="{FF2B5EF4-FFF2-40B4-BE49-F238E27FC236}">
                <a16:creationId xmlns:a16="http://schemas.microsoft.com/office/drawing/2014/main" id="{E0DE20E3-F833-C670-91AB-4DF5147DF978}"/>
              </a:ext>
            </a:extLst>
          </p:cNvPr>
          <p:cNvSpPr>
            <a:spLocks noGrp="1"/>
          </p:cNvSpPr>
          <p:nvPr>
            <p:ph type="ftr" sz="quarter" idx="3"/>
          </p:nvPr>
        </p:nvSpPr>
        <p:spPr>
          <a:xfrm>
            <a:off x="4038599" y="6356350"/>
            <a:ext cx="4506589" cy="218909"/>
          </a:xfrm>
          <a:prstGeom prst="rect">
            <a:avLst/>
          </a:prstGeom>
        </p:spPr>
        <p:txBody>
          <a:bodyPr vert="horz" lIns="91440" tIns="45720" rIns="91440" bIns="45720" rtlCol="0" anchor="ctr"/>
          <a:lstStyle>
            <a:lvl1pPr algn="ctr">
              <a:defRPr sz="700">
                <a:solidFill>
                  <a:schemeClr val="tx1">
                    <a:tint val="75000"/>
                  </a:schemeClr>
                </a:solidFill>
              </a:defRPr>
            </a:lvl1p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Tree>
    <p:extLst>
      <p:ext uri="{BB962C8B-B14F-4D97-AF65-F5344CB8AC3E}">
        <p14:creationId xmlns:p14="http://schemas.microsoft.com/office/powerpoint/2010/main" val="61386317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hf sldNum="0" hdr="0" dt="0"/>
  <p:txStyles>
    <p:titleStyle>
      <a:lvl1pPr algn="l" defTabSz="914400" rtl="0" eaLnBrk="1" latinLnBrk="0" hangingPunct="1">
        <a:lnSpc>
          <a:spcPct val="90000"/>
        </a:lnSpc>
        <a:spcBef>
          <a:spcPct val="0"/>
        </a:spcBef>
        <a:buNone/>
        <a:defRPr sz="3450" b="1" i="0" kern="1200" spc="-15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735C1B6F-E315-DF6F-477D-871C67073B4D}"/>
              </a:ext>
            </a:extLst>
          </p:cNvPr>
          <p:cNvSpPr/>
          <p:nvPr userDrawn="1"/>
        </p:nvSpPr>
        <p:spPr>
          <a:xfrm>
            <a:off x="5920321" y="6226644"/>
            <a:ext cx="348615" cy="348615"/>
          </a:xfrm>
          <a:custGeom>
            <a:avLst/>
            <a:gdLst/>
            <a:ahLst/>
            <a:cxnLst/>
            <a:rect l="l" t="t" r="r" b="b"/>
            <a:pathLst>
              <a:path w="348614" h="348615">
                <a:moveTo>
                  <a:pt x="147713" y="2006"/>
                </a:moveTo>
                <a:lnTo>
                  <a:pt x="100228" y="16433"/>
                </a:lnTo>
                <a:lnTo>
                  <a:pt x="59588" y="42989"/>
                </a:lnTo>
                <a:lnTo>
                  <a:pt x="27901" y="79565"/>
                </a:lnTo>
                <a:lnTo>
                  <a:pt x="7327" y="124002"/>
                </a:lnTo>
                <a:lnTo>
                  <a:pt x="0" y="174167"/>
                </a:lnTo>
                <a:lnTo>
                  <a:pt x="1511" y="197142"/>
                </a:lnTo>
                <a:lnTo>
                  <a:pt x="5905" y="219214"/>
                </a:lnTo>
                <a:lnTo>
                  <a:pt x="12992" y="240182"/>
                </a:lnTo>
                <a:lnTo>
                  <a:pt x="22567" y="259867"/>
                </a:lnTo>
                <a:lnTo>
                  <a:pt x="147713" y="2006"/>
                </a:lnTo>
                <a:close/>
              </a:path>
              <a:path w="348614" h="348615">
                <a:moveTo>
                  <a:pt x="174078" y="0"/>
                </a:moveTo>
                <a:lnTo>
                  <a:pt x="164172" y="304"/>
                </a:lnTo>
                <a:lnTo>
                  <a:pt x="31953" y="274637"/>
                </a:lnTo>
                <a:lnTo>
                  <a:pt x="38150" y="282879"/>
                </a:lnTo>
                <a:lnTo>
                  <a:pt x="174078" y="0"/>
                </a:lnTo>
                <a:close/>
              </a:path>
              <a:path w="348614" h="348615">
                <a:moveTo>
                  <a:pt x="214439" y="4749"/>
                </a:moveTo>
                <a:lnTo>
                  <a:pt x="208127" y="3378"/>
                </a:lnTo>
                <a:lnTo>
                  <a:pt x="201726" y="2235"/>
                </a:lnTo>
                <a:lnTo>
                  <a:pt x="196100" y="1447"/>
                </a:lnTo>
                <a:lnTo>
                  <a:pt x="196100" y="25768"/>
                </a:lnTo>
                <a:lnTo>
                  <a:pt x="77698" y="281622"/>
                </a:lnTo>
                <a:lnTo>
                  <a:pt x="62255" y="281622"/>
                </a:lnTo>
                <a:lnTo>
                  <a:pt x="190995" y="11303"/>
                </a:lnTo>
                <a:lnTo>
                  <a:pt x="196100" y="25768"/>
                </a:lnTo>
                <a:lnTo>
                  <a:pt x="196100" y="1447"/>
                </a:lnTo>
                <a:lnTo>
                  <a:pt x="195249" y="1320"/>
                </a:lnTo>
                <a:lnTo>
                  <a:pt x="188683" y="660"/>
                </a:lnTo>
                <a:lnTo>
                  <a:pt x="48094" y="294259"/>
                </a:lnTo>
                <a:lnTo>
                  <a:pt x="53467" y="299656"/>
                </a:lnTo>
                <a:lnTo>
                  <a:pt x="59067" y="304825"/>
                </a:lnTo>
                <a:lnTo>
                  <a:pt x="64884" y="309740"/>
                </a:lnTo>
                <a:lnTo>
                  <a:pt x="70916" y="314401"/>
                </a:lnTo>
                <a:lnTo>
                  <a:pt x="86118" y="281622"/>
                </a:lnTo>
                <a:lnTo>
                  <a:pt x="211404" y="11303"/>
                </a:lnTo>
                <a:lnTo>
                  <a:pt x="214439" y="4749"/>
                </a:lnTo>
                <a:close/>
              </a:path>
              <a:path w="348614" h="348615">
                <a:moveTo>
                  <a:pt x="348297" y="174167"/>
                </a:moveTo>
                <a:lnTo>
                  <a:pt x="341820" y="126949"/>
                </a:lnTo>
                <a:lnTo>
                  <a:pt x="323570" y="84670"/>
                </a:lnTo>
                <a:lnTo>
                  <a:pt x="295300" y="49085"/>
                </a:lnTo>
                <a:lnTo>
                  <a:pt x="258787" y="21958"/>
                </a:lnTo>
                <a:lnTo>
                  <a:pt x="215785" y="5054"/>
                </a:lnTo>
                <a:lnTo>
                  <a:pt x="224129" y="22783"/>
                </a:lnTo>
                <a:lnTo>
                  <a:pt x="84670" y="323557"/>
                </a:lnTo>
                <a:lnTo>
                  <a:pt x="105244" y="334111"/>
                </a:lnTo>
                <a:lnTo>
                  <a:pt x="127063" y="341858"/>
                </a:lnTo>
                <a:lnTo>
                  <a:pt x="150101" y="346659"/>
                </a:lnTo>
                <a:lnTo>
                  <a:pt x="174142" y="348310"/>
                </a:lnTo>
                <a:lnTo>
                  <a:pt x="200698" y="346303"/>
                </a:lnTo>
                <a:lnTo>
                  <a:pt x="225996" y="340461"/>
                </a:lnTo>
                <a:lnTo>
                  <a:pt x="249732" y="331101"/>
                </a:lnTo>
                <a:lnTo>
                  <a:pt x="271614" y="318503"/>
                </a:lnTo>
                <a:lnTo>
                  <a:pt x="250507" y="273545"/>
                </a:lnTo>
                <a:lnTo>
                  <a:pt x="137312" y="273545"/>
                </a:lnTo>
                <a:lnTo>
                  <a:pt x="172935" y="196684"/>
                </a:lnTo>
                <a:lnTo>
                  <a:pt x="214858" y="196684"/>
                </a:lnTo>
                <a:lnTo>
                  <a:pt x="193967" y="151320"/>
                </a:lnTo>
                <a:lnTo>
                  <a:pt x="238696" y="54787"/>
                </a:lnTo>
                <a:lnTo>
                  <a:pt x="330758" y="250380"/>
                </a:lnTo>
                <a:lnTo>
                  <a:pt x="338239" y="232600"/>
                </a:lnTo>
                <a:lnTo>
                  <a:pt x="343738" y="213893"/>
                </a:lnTo>
                <a:lnTo>
                  <a:pt x="347141" y="194360"/>
                </a:lnTo>
                <a:lnTo>
                  <a:pt x="348297" y="174167"/>
                </a:lnTo>
                <a:close/>
              </a:path>
            </a:pathLst>
          </a:custGeom>
          <a:solidFill>
            <a:srgbClr val="006098"/>
          </a:solidFill>
        </p:spPr>
        <p:txBody>
          <a:bodyPr wrap="square" lIns="0" tIns="0" rIns="0" bIns="0" rtlCol="0"/>
          <a:lstStyle/>
          <a:p>
            <a:endParaRPr dirty="0"/>
          </a:p>
        </p:txBody>
      </p:sp>
      <p:sp>
        <p:nvSpPr>
          <p:cNvPr id="2" name="Footer Placeholder 1">
            <a:extLst>
              <a:ext uri="{FF2B5EF4-FFF2-40B4-BE49-F238E27FC236}">
                <a16:creationId xmlns:a16="http://schemas.microsoft.com/office/drawing/2014/main" id="{E0DE20E3-F833-C670-91AB-4DF5147DF978}"/>
              </a:ext>
            </a:extLst>
          </p:cNvPr>
          <p:cNvSpPr>
            <a:spLocks noGrp="1"/>
          </p:cNvSpPr>
          <p:nvPr>
            <p:ph type="ftr" sz="quarter" idx="3"/>
          </p:nvPr>
        </p:nvSpPr>
        <p:spPr>
          <a:xfrm>
            <a:off x="4038599" y="6356350"/>
            <a:ext cx="4506589" cy="218909"/>
          </a:xfrm>
          <a:prstGeom prst="rect">
            <a:avLst/>
          </a:prstGeom>
        </p:spPr>
        <p:txBody>
          <a:bodyPr vert="horz" lIns="91440" tIns="45720" rIns="91440" bIns="45720" rtlCol="0" anchor="ctr"/>
          <a:lstStyle>
            <a:lvl1pPr algn="ctr">
              <a:defRPr sz="700">
                <a:solidFill>
                  <a:schemeClr val="tx1">
                    <a:tint val="75000"/>
                  </a:schemeClr>
                </a:solidFill>
              </a:defRPr>
            </a:lvl1p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Tree>
    <p:extLst>
      <p:ext uri="{BB962C8B-B14F-4D97-AF65-F5344CB8AC3E}">
        <p14:creationId xmlns:p14="http://schemas.microsoft.com/office/powerpoint/2010/main" val="324274527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hf sldNum="0" hdr="0" dt="0"/>
  <p:txStyles>
    <p:titleStyle>
      <a:lvl1pPr algn="l" defTabSz="914400" rtl="0" eaLnBrk="1" latinLnBrk="0" hangingPunct="1">
        <a:lnSpc>
          <a:spcPct val="90000"/>
        </a:lnSpc>
        <a:spcBef>
          <a:spcPct val="0"/>
        </a:spcBef>
        <a:buNone/>
        <a:defRPr sz="3450" b="1" i="0" kern="1200" spc="-15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gif"/><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3.gif"/></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45.jpe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45.jpe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jpe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r: 5 Points 2">
            <a:extLst>
              <a:ext uri="{FF2B5EF4-FFF2-40B4-BE49-F238E27FC236}">
                <a16:creationId xmlns:a16="http://schemas.microsoft.com/office/drawing/2014/main" id="{7679DBA9-A7A8-3463-91AC-3B20B3CA1DAF}"/>
              </a:ext>
            </a:extLst>
          </p:cNvPr>
          <p:cNvSpPr/>
          <p:nvPr/>
        </p:nvSpPr>
        <p:spPr>
          <a:xfrm>
            <a:off x="10954138" y="212597"/>
            <a:ext cx="968903" cy="876874"/>
          </a:xfrm>
          <a:prstGeom prst="star5">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292CD89-49B2-5C61-24E2-5DADEF338487}"/>
              </a:ext>
            </a:extLst>
          </p:cNvPr>
          <p:cNvSpPr txBox="1">
            <a:spLocks/>
          </p:cNvSpPr>
          <p:nvPr/>
        </p:nvSpPr>
        <p:spPr>
          <a:xfrm>
            <a:off x="220397" y="2986245"/>
            <a:ext cx="6906883" cy="3576166"/>
          </a:xfrm>
          <a:prstGeom prst="rect">
            <a:avLst/>
          </a:prstGeom>
        </p:spPr>
        <p:txBody>
          <a:bodyPr lIns="91440" tIns="45720" rIns="91440" bIns="45720" anchor="t"/>
          <a:lstStyle>
            <a:lvl1pPr algn="l" defTabSz="914400" rtl="0" eaLnBrk="1" latinLnBrk="0" hangingPunct="1">
              <a:lnSpc>
                <a:spcPct val="90000"/>
              </a:lnSpc>
              <a:spcBef>
                <a:spcPct val="0"/>
              </a:spcBef>
              <a:buNone/>
              <a:defRPr sz="3450" b="1" i="0" kern="1200" spc="-150">
                <a:solidFill>
                  <a:schemeClr val="tx1"/>
                </a:solidFill>
                <a:latin typeface="Arial" panose="020B0604020202020204" pitchFamily="34" charset="0"/>
                <a:ea typeface="+mj-ea"/>
                <a:cs typeface="Arial" panose="020B0604020202020204" pitchFamily="34" charset="0"/>
              </a:defRPr>
            </a:lvl1pPr>
          </a:lstStyle>
          <a:p>
            <a:r>
              <a:rPr lang="en-US" dirty="0">
                <a:solidFill>
                  <a:srgbClr val="FFFFFF"/>
                </a:solidFill>
                <a:latin typeface="Arial"/>
                <a:cs typeface="Arial"/>
              </a:rPr>
              <a:t>Ambulatory Surgical Centers </a:t>
            </a:r>
            <a:endParaRPr lang="en-US" dirty="0"/>
          </a:p>
          <a:p>
            <a:r>
              <a:rPr lang="en-US" sz="3500" dirty="0">
                <a:solidFill>
                  <a:srgbClr val="FFFFFF"/>
                </a:solidFill>
                <a:latin typeface="Arial"/>
                <a:cs typeface="Arial"/>
              </a:rPr>
              <a:t>Surveyor </a:t>
            </a:r>
            <a:r>
              <a:rPr lang="en-US" dirty="0">
                <a:solidFill>
                  <a:srgbClr val="FFFFFF"/>
                </a:solidFill>
                <a:latin typeface="Arial"/>
                <a:cs typeface="Arial"/>
              </a:rPr>
              <a:t> Training</a:t>
            </a:r>
            <a:endParaRPr lang="en-US" dirty="0"/>
          </a:p>
          <a:p>
            <a:endParaRPr lang="en-US" dirty="0">
              <a:solidFill>
                <a:srgbClr val="FFFFFF"/>
              </a:solidFill>
            </a:endParaRPr>
          </a:p>
          <a:p>
            <a:r>
              <a:rPr lang="en-US" dirty="0">
                <a:solidFill>
                  <a:srgbClr val="FFFFFF"/>
                </a:solidFill>
                <a:latin typeface="Arial"/>
                <a:cs typeface="Arial"/>
              </a:rPr>
              <a:t>March 28, 2025</a:t>
            </a:r>
          </a:p>
          <a:p>
            <a:r>
              <a:rPr lang="en-US" dirty="0">
                <a:solidFill>
                  <a:srgbClr val="FFFFFF"/>
                </a:solidFill>
              </a:rPr>
              <a:t>Beverly Robins, MBA, BSN, RN</a:t>
            </a:r>
          </a:p>
          <a:p>
            <a:endParaRPr lang="en-US" dirty="0">
              <a:solidFill>
                <a:srgbClr val="FFFFFF"/>
              </a:solidFill>
            </a:endParaRPr>
          </a:p>
          <a:p>
            <a:r>
              <a:rPr lang="en-US" dirty="0">
                <a:solidFill>
                  <a:srgbClr val="FFFFFF"/>
                </a:solidFill>
                <a:latin typeface="Arial"/>
                <a:cs typeface="Arial"/>
              </a:rPr>
              <a:t>Loyola University - Chicago</a:t>
            </a:r>
            <a:endParaRPr lang="en-US" dirty="0">
              <a:solidFill>
                <a:srgbClr val="FFFFFF"/>
              </a:solidFill>
            </a:endParaRPr>
          </a:p>
          <a:p>
            <a:endParaRPr lang="en-US" dirty="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3202920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B1F60-0E8E-C34F-D945-3A4A0E926368}"/>
              </a:ext>
            </a:extLst>
          </p:cNvPr>
          <p:cNvSpPr>
            <a:spLocks noGrp="1"/>
          </p:cNvSpPr>
          <p:nvPr>
            <p:ph type="title"/>
          </p:nvPr>
        </p:nvSpPr>
        <p:spPr>
          <a:xfrm>
            <a:off x="477591" y="282741"/>
            <a:ext cx="10515600" cy="1325563"/>
          </a:xfrm>
        </p:spPr>
        <p:txBody>
          <a:bodyPr/>
          <a:lstStyle/>
          <a:p>
            <a:r>
              <a:rPr lang="en-US" dirty="0">
                <a:solidFill>
                  <a:schemeClr val="accent1">
                    <a:lumMod val="50000"/>
                  </a:schemeClr>
                </a:solidFill>
              </a:rPr>
              <a:t>Distinct Entity Citation</a:t>
            </a:r>
          </a:p>
        </p:txBody>
      </p:sp>
      <p:sp>
        <p:nvSpPr>
          <p:cNvPr id="3" name="Content Placeholder 2">
            <a:extLst>
              <a:ext uri="{FF2B5EF4-FFF2-40B4-BE49-F238E27FC236}">
                <a16:creationId xmlns:a16="http://schemas.microsoft.com/office/drawing/2014/main" id="{7992CCEB-5A6B-8172-68CD-7EACEDC8DADD}"/>
              </a:ext>
            </a:extLst>
          </p:cNvPr>
          <p:cNvSpPr>
            <a:spLocks noGrp="1"/>
          </p:cNvSpPr>
          <p:nvPr>
            <p:ph idx="1"/>
          </p:nvPr>
        </p:nvSpPr>
        <p:spPr>
          <a:xfrm>
            <a:off x="477591" y="744157"/>
            <a:ext cx="11499760" cy="5113381"/>
          </a:xfrm>
        </p:spPr>
        <p:txBody>
          <a:bodyPr/>
          <a:lstStyle/>
          <a:p>
            <a:r>
              <a:rPr lang="en-US" sz="2000" dirty="0">
                <a:solidFill>
                  <a:schemeClr val="accent1">
                    <a:lumMod val="50000"/>
                  </a:schemeClr>
                </a:solidFill>
              </a:rPr>
              <a:t>An ASC may not share space with another entity when the ASC is open.</a:t>
            </a:r>
          </a:p>
          <a:p>
            <a:r>
              <a:rPr lang="en-US" sz="2000" dirty="0">
                <a:solidFill>
                  <a:schemeClr val="accent1">
                    <a:lumMod val="50000"/>
                  </a:schemeClr>
                </a:solidFill>
              </a:rPr>
              <a:t>When an ASC is found to have a waiting area that is not separated appropriately from another entity, this is cited as a violation of both </a:t>
            </a:r>
            <a:r>
              <a:rPr lang="en-US" sz="2000" b="1" dirty="0">
                <a:solidFill>
                  <a:schemeClr val="accent1">
                    <a:lumMod val="50000"/>
                  </a:schemeClr>
                </a:solidFill>
              </a:rPr>
              <a:t>42 CFR 416.2 </a:t>
            </a:r>
            <a:r>
              <a:rPr lang="en-US" sz="2000" dirty="0">
                <a:solidFill>
                  <a:schemeClr val="accent1">
                    <a:lumMod val="50000"/>
                  </a:schemeClr>
                </a:solidFill>
              </a:rPr>
              <a:t>and </a:t>
            </a:r>
            <a:r>
              <a:rPr lang="en-US" sz="2000" b="1" dirty="0">
                <a:solidFill>
                  <a:schemeClr val="accent1">
                    <a:lumMod val="50000"/>
                  </a:schemeClr>
                </a:solidFill>
              </a:rPr>
              <a:t>42 CFR 416.44(b) – LSC noncompliance identified</a:t>
            </a:r>
            <a:r>
              <a:rPr lang="en-US" sz="2000" dirty="0">
                <a:solidFill>
                  <a:schemeClr val="accent1">
                    <a:lumMod val="50000"/>
                  </a:schemeClr>
                </a:solidFill>
              </a:rPr>
              <a:t>.</a:t>
            </a:r>
          </a:p>
          <a:p>
            <a:endParaRPr lang="en-US" sz="2000" dirty="0">
              <a:solidFill>
                <a:schemeClr val="accent1">
                  <a:lumMod val="50000"/>
                </a:schemeClr>
              </a:solidFill>
            </a:endParaRPr>
          </a:p>
          <a:p>
            <a:r>
              <a:rPr lang="en-US" sz="2400" b="1" i="0" u="none" strike="noStrike" dirty="0">
                <a:solidFill>
                  <a:schemeClr val="accent1">
                    <a:lumMod val="50000"/>
                  </a:schemeClr>
                </a:solidFill>
                <a:effectLst/>
                <a:highlight>
                  <a:srgbClr val="FFFF00"/>
                </a:highlight>
              </a:rPr>
              <a:t>9-A-0</a:t>
            </a:r>
            <a:r>
              <a:rPr lang="en-US" sz="2400" b="1" dirty="0">
                <a:solidFill>
                  <a:schemeClr val="accent1">
                    <a:lumMod val="50000"/>
                  </a:schemeClr>
                </a:solidFill>
                <a:highlight>
                  <a:srgbClr val="FFFF00"/>
                </a:highlight>
              </a:rPr>
              <a:t> – Governing Body (Condition-level Citation)</a:t>
            </a:r>
          </a:p>
          <a:p>
            <a:pPr lvl="1"/>
            <a:r>
              <a:rPr lang="en-US" sz="2000" b="0" i="0" u="none" strike="noStrike" dirty="0">
                <a:solidFill>
                  <a:schemeClr val="accent1">
                    <a:lumMod val="50000"/>
                  </a:schemeClr>
                </a:solidFill>
                <a:effectLst/>
              </a:rPr>
              <a:t>Ambulatory surgical center or ASC means any distinct entity that operates exclusively for the purpose of providing surgical services to patients not requiring hospitalization and in which the expected duration of services would not exceed 24 hours following an admission. The entity must have an agreement with CMS to participate in Medicare as an ASC, and must meet the conditions set forth in subparts B and C of 416.2. </a:t>
            </a:r>
            <a:br>
              <a:rPr lang="en-US" sz="2000" b="0" i="0" u="none" strike="noStrike" dirty="0">
                <a:solidFill>
                  <a:schemeClr val="accent1">
                    <a:lumMod val="50000"/>
                  </a:schemeClr>
                </a:solidFill>
                <a:effectLst/>
              </a:rPr>
            </a:br>
            <a:br>
              <a:rPr lang="en-US" sz="1800" b="0" i="0" u="none" strike="noStrike" dirty="0">
                <a:solidFill>
                  <a:schemeClr val="accent1">
                    <a:lumMod val="50000"/>
                  </a:schemeClr>
                </a:solidFill>
                <a:effectLst/>
              </a:rPr>
            </a:br>
            <a:endParaRPr lang="en-US" sz="1800" dirty="0">
              <a:solidFill>
                <a:schemeClr val="accent1">
                  <a:lumMod val="50000"/>
                </a:schemeClr>
              </a:solidFill>
            </a:endParaRPr>
          </a:p>
        </p:txBody>
      </p:sp>
      <p:sp>
        <p:nvSpPr>
          <p:cNvPr id="4" name="Footer Placeholder 3">
            <a:extLst>
              <a:ext uri="{FF2B5EF4-FFF2-40B4-BE49-F238E27FC236}">
                <a16:creationId xmlns:a16="http://schemas.microsoft.com/office/drawing/2014/main" id="{8409E870-EED6-2798-44D0-9EC0F15DF22E}"/>
              </a:ext>
            </a:extLst>
          </p:cNvPr>
          <p:cNvSpPr>
            <a:spLocks noGrp="1"/>
          </p:cNvSpPr>
          <p:nvPr>
            <p:ph type="ftr" sz="quarter" idx="10"/>
          </p:nvPr>
        </p:nvSpPr>
        <p:spPr/>
        <p:txBody>
          <a:bodyPr/>
          <a:lstStyle/>
          <a:p>
            <a:r>
              <a:rPr lang="en-US" spc="600" dirty="0">
                <a:solidFill>
                  <a:schemeClr val="accent1">
                    <a:lumMod val="50000"/>
                  </a:schemeClr>
                </a:solidFill>
                <a:latin typeface="Acumin Pro" panose="020B0504020202020204" pitchFamily="34" charset="77"/>
              </a:rPr>
              <a:t>QUADANOW.ORG	     </a:t>
            </a:r>
            <a:r>
              <a:rPr lang="en-US" spc="300" dirty="0">
                <a:solidFill>
                  <a:schemeClr val="accent1">
                    <a:lumMod val="50000"/>
                  </a:schemeClr>
                </a:solidFill>
                <a:latin typeface="Acumin Pro" panose="020B0504020202020204" pitchFamily="34" charset="77"/>
              </a:rPr>
              <a:t>PATIENTS FIRST. </a:t>
            </a:r>
            <a:r>
              <a:rPr lang="en-US" b="1" spc="300" dirty="0">
                <a:solidFill>
                  <a:schemeClr val="accent1">
                    <a:lumMod val="50000"/>
                  </a:schemeClr>
                </a:solidFill>
                <a:latin typeface="Acumin Pro" panose="020B0504020202020204" pitchFamily="34" charset="77"/>
              </a:rPr>
              <a:t>ALWAYS.</a:t>
            </a:r>
          </a:p>
          <a:p>
            <a:endParaRPr lang="en-US" dirty="0">
              <a:solidFill>
                <a:schemeClr val="accent1">
                  <a:lumMod val="50000"/>
                </a:schemeClr>
              </a:solidFill>
            </a:endParaRPr>
          </a:p>
        </p:txBody>
      </p:sp>
    </p:spTree>
    <p:extLst>
      <p:ext uri="{BB962C8B-B14F-4D97-AF65-F5344CB8AC3E}">
        <p14:creationId xmlns:p14="http://schemas.microsoft.com/office/powerpoint/2010/main" val="1630235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F6C03-0700-2A15-403F-BFEC549F7156}"/>
              </a:ext>
            </a:extLst>
          </p:cNvPr>
          <p:cNvSpPr>
            <a:spLocks noGrp="1"/>
          </p:cNvSpPr>
          <p:nvPr>
            <p:ph type="title"/>
          </p:nvPr>
        </p:nvSpPr>
        <p:spPr>
          <a:xfrm>
            <a:off x="838200" y="365125"/>
            <a:ext cx="10515600" cy="1311275"/>
          </a:xfrm>
        </p:spPr>
        <p:txBody>
          <a:bodyPr/>
          <a:lstStyle/>
          <a:p>
            <a:r>
              <a:rPr lang="en-US" dirty="0">
                <a:solidFill>
                  <a:schemeClr val="accent1">
                    <a:lumMod val="50000"/>
                  </a:schemeClr>
                </a:solidFill>
              </a:rPr>
              <a:t>Compliance Determination</a:t>
            </a:r>
          </a:p>
        </p:txBody>
      </p:sp>
      <p:sp>
        <p:nvSpPr>
          <p:cNvPr id="4" name="Footer Placeholder 3">
            <a:extLst>
              <a:ext uri="{FF2B5EF4-FFF2-40B4-BE49-F238E27FC236}">
                <a16:creationId xmlns:a16="http://schemas.microsoft.com/office/drawing/2014/main" id="{D185EEFF-3B6A-750A-E879-1C403800C1D7}"/>
              </a:ext>
            </a:extLst>
          </p:cNvPr>
          <p:cNvSpPr>
            <a:spLocks noGrp="1"/>
          </p:cNvSpPr>
          <p:nvPr>
            <p:ph type="ftr" sz="quarter" idx="10"/>
          </p:nvPr>
        </p:nvSpPr>
        <p:spPr>
          <a:xfrm>
            <a:off x="4038599" y="6356350"/>
            <a:ext cx="4506589" cy="21654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600" normalizeH="0" baseline="0" noProof="0" dirty="0">
                <a:ln>
                  <a:noFill/>
                </a:ln>
                <a:solidFill>
                  <a:schemeClr val="accent1">
                    <a:lumMod val="50000"/>
                  </a:schemeClr>
                </a:solidFill>
                <a:effectLst/>
                <a:uLnTx/>
                <a:uFillTx/>
                <a:latin typeface="Acumin Pro" panose="020B0504020202020204" pitchFamily="34" charset="77"/>
                <a:ea typeface="+mn-ea"/>
                <a:cs typeface="+mn-cs"/>
              </a:rPr>
              <a:t>QUADANOW.ORG	     </a:t>
            </a:r>
            <a:r>
              <a:rPr kumimoji="0" lang="en-US" sz="700" b="0" i="0" u="none" strike="noStrike" kern="1200" cap="none" spc="300" normalizeH="0" baseline="0" noProof="0" dirty="0">
                <a:ln>
                  <a:noFill/>
                </a:ln>
                <a:solidFill>
                  <a:schemeClr val="accent1">
                    <a:lumMod val="50000"/>
                  </a:schemeClr>
                </a:solidFill>
                <a:effectLst/>
                <a:uLnTx/>
                <a:uFillTx/>
                <a:latin typeface="Acumin Pro" panose="020B0504020202020204" pitchFamily="34" charset="77"/>
                <a:ea typeface="+mn-ea"/>
                <a:cs typeface="+mn-cs"/>
              </a:rPr>
              <a:t>PATIENTS FIRST. </a:t>
            </a:r>
            <a:r>
              <a:rPr kumimoji="0" lang="en-US" sz="700" b="1" i="0" u="none" strike="noStrike" kern="1200" cap="none" spc="300" normalizeH="0" baseline="0" noProof="0" dirty="0">
                <a:ln>
                  <a:noFill/>
                </a:ln>
                <a:solidFill>
                  <a:schemeClr val="accent1">
                    <a:lumMod val="50000"/>
                  </a:schemeClr>
                </a:solidFill>
                <a:effectLst/>
                <a:uLnTx/>
                <a:uFillTx/>
                <a:latin typeface="Acumin Pro" panose="020B0504020202020204" pitchFamily="34" charset="77"/>
                <a:ea typeface="+mn-ea"/>
                <a:cs typeface="+mn-cs"/>
              </a:rPr>
              <a:t>ALWAYS.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11D85E4-D3BD-BB88-8523-1967FC56B448}"/>
              </a:ext>
            </a:extLst>
          </p:cNvPr>
          <p:cNvPicPr>
            <a:picLocks noChangeAspect="1"/>
          </p:cNvPicPr>
          <p:nvPr/>
        </p:nvPicPr>
        <p:blipFill>
          <a:blip r:embed="rId2"/>
          <a:stretch>
            <a:fillRect/>
          </a:stretch>
        </p:blipFill>
        <p:spPr>
          <a:xfrm>
            <a:off x="8086143" y="1587420"/>
            <a:ext cx="3460697" cy="3276759"/>
          </a:xfrm>
          <a:prstGeom prst="rect">
            <a:avLst/>
          </a:prstGeom>
        </p:spPr>
      </p:pic>
      <p:sp>
        <p:nvSpPr>
          <p:cNvPr id="9" name="Content Placeholder 2">
            <a:extLst>
              <a:ext uri="{FF2B5EF4-FFF2-40B4-BE49-F238E27FC236}">
                <a16:creationId xmlns:a16="http://schemas.microsoft.com/office/drawing/2014/main" id="{8461ED4E-C0B2-F56B-30D3-E016F6F50C15}"/>
              </a:ext>
            </a:extLst>
          </p:cNvPr>
          <p:cNvSpPr txBox="1">
            <a:spLocks/>
          </p:cNvSpPr>
          <p:nvPr/>
        </p:nvSpPr>
        <p:spPr>
          <a:xfrm>
            <a:off x="838200" y="1508912"/>
            <a:ext cx="7054903" cy="43044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rgbClr val="24374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0070C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0070C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70C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70C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accent1">
                    <a:lumMod val="50000"/>
                  </a:schemeClr>
                </a:solidFill>
              </a:rPr>
              <a:t>Interview the ASC staff to help you further determine if the ASC and the physician’s office are separated temporally. Ask questions such as:</a:t>
            </a:r>
          </a:p>
          <a:p>
            <a:pPr lvl="1"/>
            <a:r>
              <a:rPr lang="en-US" sz="2400" dirty="0">
                <a:solidFill>
                  <a:schemeClr val="accent1">
                    <a:lumMod val="50000"/>
                  </a:schemeClr>
                </a:solidFill>
              </a:rPr>
              <a:t>Do you work for both the ASC and the physician’s office? If so, tell me about your duties on ASC days versus physician office days. Do those duties overlap?</a:t>
            </a:r>
          </a:p>
          <a:p>
            <a:pPr lvl="1"/>
            <a:r>
              <a:rPr lang="en-US" sz="2400" dirty="0">
                <a:solidFill>
                  <a:schemeClr val="accent1">
                    <a:lumMod val="50000"/>
                  </a:schemeClr>
                </a:solidFill>
              </a:rPr>
              <a:t>Do you ever have ASC patients in the waiting room at the same time as patient for the physician’s office?</a:t>
            </a:r>
          </a:p>
        </p:txBody>
      </p:sp>
    </p:spTree>
    <p:extLst>
      <p:ext uri="{BB962C8B-B14F-4D97-AF65-F5344CB8AC3E}">
        <p14:creationId xmlns:p14="http://schemas.microsoft.com/office/powerpoint/2010/main" val="3362915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6ECB0-687D-0A5B-DD0C-CE2A866858C1}"/>
              </a:ext>
            </a:extLst>
          </p:cNvPr>
          <p:cNvSpPr>
            <a:spLocks noGrp="1"/>
          </p:cNvSpPr>
          <p:nvPr>
            <p:ph type="title"/>
          </p:nvPr>
        </p:nvSpPr>
        <p:spPr>
          <a:xfrm>
            <a:off x="838200" y="408840"/>
            <a:ext cx="10515600" cy="743828"/>
          </a:xfrm>
        </p:spPr>
        <p:txBody>
          <a:bodyPr/>
          <a:lstStyle/>
          <a:p>
            <a:r>
              <a:rPr lang="en-US" dirty="0"/>
              <a:t>Distinct Entity – Question</a:t>
            </a:r>
          </a:p>
        </p:txBody>
      </p:sp>
      <p:sp>
        <p:nvSpPr>
          <p:cNvPr id="3" name="Content Placeholder 2">
            <a:extLst>
              <a:ext uri="{FF2B5EF4-FFF2-40B4-BE49-F238E27FC236}">
                <a16:creationId xmlns:a16="http://schemas.microsoft.com/office/drawing/2014/main" id="{2FEB49BE-9893-BDA7-272F-5CCC3351CFDF}"/>
              </a:ext>
            </a:extLst>
          </p:cNvPr>
          <p:cNvSpPr>
            <a:spLocks noGrp="1"/>
          </p:cNvSpPr>
          <p:nvPr>
            <p:ph idx="1"/>
          </p:nvPr>
        </p:nvSpPr>
        <p:spPr>
          <a:xfrm>
            <a:off x="609600" y="1893194"/>
            <a:ext cx="6512560" cy="3652704"/>
          </a:xfrm>
        </p:spPr>
        <p:txBody>
          <a:bodyPr/>
          <a:lstStyle/>
          <a:p>
            <a:pPr algn="l" fontAlgn="base">
              <a:spcAft>
                <a:spcPts val="800"/>
              </a:spcAft>
            </a:pPr>
            <a:r>
              <a:rPr lang="en-US" sz="2800" b="0" i="0" dirty="0">
                <a:solidFill>
                  <a:srgbClr val="000000"/>
                </a:solidFill>
                <a:effectLst/>
                <a:latin typeface="Arial" panose="020B0604020202020204" pitchFamily="34" charset="0"/>
              </a:rPr>
              <a:t>We have a surgeons that has a private practice that is completely separate and distinct in all other respects; however, there is one shared EMR. Is the physician required to have two EMR's, one for the ASC and another for the practice? Or, is it okay if staff access is permission based?</a:t>
            </a:r>
          </a:p>
        </p:txBody>
      </p:sp>
      <p:sp>
        <p:nvSpPr>
          <p:cNvPr id="4" name="Footer Placeholder 3">
            <a:extLst>
              <a:ext uri="{FF2B5EF4-FFF2-40B4-BE49-F238E27FC236}">
                <a16:creationId xmlns:a16="http://schemas.microsoft.com/office/drawing/2014/main" id="{4AD98B4B-CE67-4131-F893-F6C426873627}"/>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pic>
        <p:nvPicPr>
          <p:cNvPr id="6" name="Picture 5">
            <a:extLst>
              <a:ext uri="{FF2B5EF4-FFF2-40B4-BE49-F238E27FC236}">
                <a16:creationId xmlns:a16="http://schemas.microsoft.com/office/drawing/2014/main" id="{C9AE1AD0-CD38-C236-CCB0-23C63F598922}"/>
              </a:ext>
            </a:extLst>
          </p:cNvPr>
          <p:cNvPicPr>
            <a:picLocks noChangeAspect="1"/>
          </p:cNvPicPr>
          <p:nvPr/>
        </p:nvPicPr>
        <p:blipFill>
          <a:blip r:embed="rId2"/>
          <a:stretch>
            <a:fillRect/>
          </a:stretch>
        </p:blipFill>
        <p:spPr>
          <a:xfrm>
            <a:off x="8860670" y="249406"/>
            <a:ext cx="3319289" cy="1062696"/>
          </a:xfrm>
          <a:prstGeom prst="rect">
            <a:avLst/>
          </a:prstGeom>
        </p:spPr>
      </p:pic>
      <p:pic>
        <p:nvPicPr>
          <p:cNvPr id="5" name="Picture 4">
            <a:extLst>
              <a:ext uri="{FF2B5EF4-FFF2-40B4-BE49-F238E27FC236}">
                <a16:creationId xmlns:a16="http://schemas.microsoft.com/office/drawing/2014/main" id="{F17ED171-6164-EB82-75C2-FC6638FB7353}"/>
              </a:ext>
            </a:extLst>
          </p:cNvPr>
          <p:cNvPicPr>
            <a:picLocks noChangeAspect="1"/>
          </p:cNvPicPr>
          <p:nvPr/>
        </p:nvPicPr>
        <p:blipFill>
          <a:blip r:embed="rId3"/>
          <a:stretch>
            <a:fillRect/>
          </a:stretch>
        </p:blipFill>
        <p:spPr>
          <a:xfrm>
            <a:off x="7293986" y="1963120"/>
            <a:ext cx="4594081" cy="3033644"/>
          </a:xfrm>
          <a:prstGeom prst="rect">
            <a:avLst/>
          </a:prstGeom>
          <a:effectLst>
            <a:softEdge rad="228600"/>
          </a:effectLst>
        </p:spPr>
      </p:pic>
    </p:spTree>
    <p:extLst>
      <p:ext uri="{BB962C8B-B14F-4D97-AF65-F5344CB8AC3E}">
        <p14:creationId xmlns:p14="http://schemas.microsoft.com/office/powerpoint/2010/main" val="227933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ms.gov">
            <a:extLst>
              <a:ext uri="{FF2B5EF4-FFF2-40B4-BE49-F238E27FC236}">
                <a16:creationId xmlns:a16="http://schemas.microsoft.com/office/drawing/2014/main" id="{2D3E6E91-2714-FCC1-FDF0-807EC7AAFF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5686" y="0"/>
            <a:ext cx="2537272" cy="16429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206ECB0-687D-0A5B-DD0C-CE2A866858C1}"/>
              </a:ext>
            </a:extLst>
          </p:cNvPr>
          <p:cNvSpPr>
            <a:spLocks noGrp="1"/>
          </p:cNvSpPr>
          <p:nvPr>
            <p:ph type="title"/>
          </p:nvPr>
        </p:nvSpPr>
        <p:spPr>
          <a:xfrm>
            <a:off x="594208" y="326434"/>
            <a:ext cx="10515600" cy="743828"/>
          </a:xfrm>
        </p:spPr>
        <p:txBody>
          <a:bodyPr/>
          <a:lstStyle/>
          <a:p>
            <a:r>
              <a:rPr lang="en-US" dirty="0">
                <a:solidFill>
                  <a:schemeClr val="accent1">
                    <a:lumMod val="50000"/>
                  </a:schemeClr>
                </a:solidFill>
              </a:rPr>
              <a:t>Distinct Entity – CMS Response</a:t>
            </a:r>
          </a:p>
        </p:txBody>
      </p:sp>
      <p:sp>
        <p:nvSpPr>
          <p:cNvPr id="3" name="Content Placeholder 2">
            <a:extLst>
              <a:ext uri="{FF2B5EF4-FFF2-40B4-BE49-F238E27FC236}">
                <a16:creationId xmlns:a16="http://schemas.microsoft.com/office/drawing/2014/main" id="{2FEB49BE-9893-BDA7-272F-5CCC3351CFDF}"/>
              </a:ext>
            </a:extLst>
          </p:cNvPr>
          <p:cNvSpPr>
            <a:spLocks noGrp="1"/>
          </p:cNvSpPr>
          <p:nvPr>
            <p:ph idx="1"/>
          </p:nvPr>
        </p:nvSpPr>
        <p:spPr>
          <a:xfrm>
            <a:off x="494580" y="1548357"/>
            <a:ext cx="11202839" cy="4854001"/>
          </a:xfrm>
        </p:spPr>
        <p:txBody>
          <a:bodyPr/>
          <a:lstStyle/>
          <a:p>
            <a:r>
              <a:rPr lang="en-US" sz="2800" b="1" i="0" dirty="0">
                <a:solidFill>
                  <a:schemeClr val="accent1">
                    <a:lumMod val="50000"/>
                  </a:schemeClr>
                </a:solidFill>
                <a:effectLst/>
                <a:highlight>
                  <a:srgbClr val="FFFF00"/>
                </a:highlight>
              </a:rPr>
              <a:t>This is not a distinct entity issue</a:t>
            </a:r>
            <a:r>
              <a:rPr lang="en-US" sz="2800" b="0" i="0" dirty="0">
                <a:solidFill>
                  <a:schemeClr val="accent1">
                    <a:lumMod val="50000"/>
                  </a:schemeClr>
                </a:solidFill>
                <a:effectLst/>
                <a:highlight>
                  <a:srgbClr val="FFFF00"/>
                </a:highlight>
              </a:rPr>
              <a:t>. </a:t>
            </a:r>
            <a:r>
              <a:rPr lang="en-US" sz="2800" b="0" i="0" dirty="0">
                <a:solidFill>
                  <a:schemeClr val="accent1">
                    <a:lumMod val="50000"/>
                  </a:schemeClr>
                </a:solidFill>
                <a:effectLst/>
              </a:rPr>
              <a:t>So just the mere fact that the physician practice and the ASC share a record, that doesn't mean it is not a distinct entity.”</a:t>
            </a:r>
          </a:p>
          <a:p>
            <a:r>
              <a:rPr lang="en-US" sz="2400" b="0" i="0" dirty="0">
                <a:solidFill>
                  <a:schemeClr val="accent1">
                    <a:lumMod val="50000"/>
                  </a:schemeClr>
                </a:solidFill>
                <a:effectLst/>
              </a:rPr>
              <a:t>“We” [CMS] have tried to address this issue in the guidance in trying to be very clear that we don't get into that kind of “stuff” in terms of you looking to see that you can find a distinct medical record that you can clearly see that this is the ASC file; that these are all the documents that went with the ASC file. </a:t>
            </a:r>
            <a:r>
              <a:rPr lang="en-US" sz="2400" b="1" i="0" dirty="0">
                <a:solidFill>
                  <a:schemeClr val="accent1">
                    <a:lumMod val="50000"/>
                  </a:schemeClr>
                </a:solidFill>
                <a:effectLst/>
              </a:rPr>
              <a:t>That could be permissions, that could be a separate folder, </a:t>
            </a:r>
            <a:r>
              <a:rPr lang="en-US" sz="2400" b="0" i="0" dirty="0">
                <a:solidFill>
                  <a:schemeClr val="accent1">
                    <a:lumMod val="50000"/>
                  </a:schemeClr>
                </a:solidFill>
                <a:effectLst/>
              </a:rPr>
              <a:t>that could be a separate visit, or something like that. All of those issues of sharing the EMR and sharing who has access to it, that's </a:t>
            </a:r>
            <a:r>
              <a:rPr lang="en-US" sz="2400" b="1" i="0" dirty="0">
                <a:solidFill>
                  <a:schemeClr val="accent1">
                    <a:lumMod val="50000"/>
                  </a:schemeClr>
                </a:solidFill>
                <a:effectLst/>
              </a:rPr>
              <a:t>OCR</a:t>
            </a:r>
            <a:r>
              <a:rPr lang="en-US" sz="2400" b="0" i="0" dirty="0">
                <a:solidFill>
                  <a:schemeClr val="accent1">
                    <a:lumMod val="50000"/>
                  </a:schemeClr>
                </a:solidFill>
                <a:effectLst/>
              </a:rPr>
              <a:t>, that's HIPAA and all the high-tech rules. </a:t>
            </a:r>
          </a:p>
        </p:txBody>
      </p:sp>
      <p:sp>
        <p:nvSpPr>
          <p:cNvPr id="4" name="Footer Placeholder 3">
            <a:extLst>
              <a:ext uri="{FF2B5EF4-FFF2-40B4-BE49-F238E27FC236}">
                <a16:creationId xmlns:a16="http://schemas.microsoft.com/office/drawing/2014/main" id="{4AD98B4B-CE67-4131-F893-F6C426873627}"/>
              </a:ext>
            </a:extLst>
          </p:cNvPr>
          <p:cNvSpPr>
            <a:spLocks noGrp="1"/>
          </p:cNvSpPr>
          <p:nvPr>
            <p:ph type="ftr" sz="quarter" idx="10"/>
          </p:nvPr>
        </p:nvSpPr>
        <p:spPr/>
        <p:txBody>
          <a:bodyPr/>
          <a:lstStyle/>
          <a:p>
            <a:r>
              <a:rPr lang="en-US" spc="600" dirty="0">
                <a:solidFill>
                  <a:schemeClr val="accent1">
                    <a:lumMod val="50000"/>
                  </a:schemeClr>
                </a:solidFill>
                <a:latin typeface="Arial" panose="020B0604020202020204" pitchFamily="34" charset="0"/>
                <a:cs typeface="Arial" panose="020B0604020202020204" pitchFamily="34" charset="0"/>
              </a:rPr>
              <a:t>QUADANOW.ORG	     </a:t>
            </a:r>
            <a:r>
              <a:rPr lang="en-US" spc="300" dirty="0">
                <a:solidFill>
                  <a:schemeClr val="accent1">
                    <a:lumMod val="50000"/>
                  </a:schemeClr>
                </a:solidFill>
                <a:latin typeface="Arial" panose="020B0604020202020204" pitchFamily="34" charset="0"/>
                <a:cs typeface="Arial" panose="020B0604020202020204" pitchFamily="34" charset="0"/>
              </a:rPr>
              <a:t>PATIENTS FIRST. </a:t>
            </a:r>
            <a:r>
              <a:rPr lang="en-US" b="1" spc="300" dirty="0">
                <a:solidFill>
                  <a:schemeClr val="accent1">
                    <a:lumMod val="50000"/>
                  </a:schemeClr>
                </a:solidFill>
                <a:latin typeface="Arial" panose="020B0604020202020204" pitchFamily="34" charset="0"/>
                <a:cs typeface="Arial" panose="020B0604020202020204" pitchFamily="34" charset="0"/>
              </a:rPr>
              <a:t>ALWAYS.</a:t>
            </a:r>
          </a:p>
          <a:p>
            <a:endParaRPr lang="en-US"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3520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EB0F0-0247-AD36-CA94-D1FD9C54ED80}"/>
              </a:ext>
            </a:extLst>
          </p:cNvPr>
          <p:cNvSpPr>
            <a:spLocks noGrp="1"/>
          </p:cNvSpPr>
          <p:nvPr>
            <p:ph type="title"/>
          </p:nvPr>
        </p:nvSpPr>
        <p:spPr/>
        <p:txBody>
          <a:bodyPr/>
          <a:lstStyle/>
          <a:p>
            <a:r>
              <a:rPr kumimoji="0" lang="en-US" sz="3450" b="1" i="0" u="none" strike="noStrike" kern="1200" cap="none" spc="-150" normalizeH="0" baseline="0" noProof="0" dirty="0">
                <a:ln>
                  <a:noFill/>
                </a:ln>
                <a:solidFill>
                  <a:srgbClr val="243745"/>
                </a:solidFill>
                <a:effectLst/>
                <a:uLnTx/>
                <a:uFillTx/>
                <a:latin typeface="Arial" panose="020B0604020202020204" pitchFamily="34" charset="0"/>
                <a:ea typeface="+mj-ea"/>
                <a:cs typeface="Arial" panose="020B0604020202020204" pitchFamily="34" charset="0"/>
              </a:rPr>
              <a:t>Distinct Entity – SOM Appendix L</a:t>
            </a:r>
            <a:endParaRPr lang="en-US" dirty="0"/>
          </a:p>
        </p:txBody>
      </p:sp>
      <p:sp>
        <p:nvSpPr>
          <p:cNvPr id="3" name="Content Placeholder 2">
            <a:extLst>
              <a:ext uri="{FF2B5EF4-FFF2-40B4-BE49-F238E27FC236}">
                <a16:creationId xmlns:a16="http://schemas.microsoft.com/office/drawing/2014/main" id="{501ABEAD-E6CD-4D77-125A-C01569A831A8}"/>
              </a:ext>
            </a:extLst>
          </p:cNvPr>
          <p:cNvSpPr>
            <a:spLocks noGrp="1"/>
          </p:cNvSpPr>
          <p:nvPr>
            <p:ph idx="1"/>
          </p:nvPr>
        </p:nvSpPr>
        <p:spPr/>
        <p:txBody>
          <a:bodyPr/>
          <a:lstStyle/>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In other words,</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if a physician owns an ASC that is located adjacent to the physician’s office, the physician’s office may, for example, use the same waiting area, as long as the physician’s office is closed while the ASC is open and vice-versa. The common space may not be used during concurrent or overlapping hours of operation of the ASC and the physician office</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Furthermore, care must be taken when such an arrangement is in use to ensure that the </a:t>
            </a:r>
            <a:r>
              <a:rPr kumimoji="0" lang="en-US" sz="2800" b="0" i="1" u="none" strike="noStrike" kern="1200" cap="none" spc="0" normalizeH="0" baseline="0" noProof="0" dirty="0">
                <a:ln>
                  <a:noFill/>
                </a:ln>
                <a:solidFill>
                  <a:srgbClr val="000000"/>
                </a:solidFill>
                <a:effectLst/>
                <a:highlight>
                  <a:srgbClr val="FFFF00"/>
                </a:highlight>
                <a:uLnTx/>
                <a:uFillTx/>
                <a:latin typeface="Times New Roman" panose="02020603050405020304" pitchFamily="18" charset="0"/>
                <a:ea typeface="+mn-ea"/>
                <a:cs typeface="Arial" panose="020B0604020202020204" pitchFamily="34" charset="0"/>
              </a:rPr>
              <a:t>ASC’s medical and administrative records </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are physically separate.</a:t>
            </a:r>
            <a:endPar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Arial" panose="020B0604020202020204" pitchFamily="34" charset="0"/>
            </a:endParaRPr>
          </a:p>
          <a:p>
            <a:endParaRPr lang="en-US" sz="2400" dirty="0"/>
          </a:p>
        </p:txBody>
      </p:sp>
      <p:sp>
        <p:nvSpPr>
          <p:cNvPr id="4" name="Footer Placeholder 3">
            <a:extLst>
              <a:ext uri="{FF2B5EF4-FFF2-40B4-BE49-F238E27FC236}">
                <a16:creationId xmlns:a16="http://schemas.microsoft.com/office/drawing/2014/main" id="{19388272-BC39-6421-C4E3-337BEA75825C}"/>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Tree>
    <p:extLst>
      <p:ext uri="{BB962C8B-B14F-4D97-AF65-F5344CB8AC3E}">
        <p14:creationId xmlns:p14="http://schemas.microsoft.com/office/powerpoint/2010/main" val="422144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EE4EF82-54A3-1193-8327-502F9615F177}"/>
              </a:ext>
            </a:extLst>
          </p:cNvPr>
          <p:cNvPicPr>
            <a:picLocks noChangeAspect="1"/>
          </p:cNvPicPr>
          <p:nvPr/>
        </p:nvPicPr>
        <p:blipFill>
          <a:blip r:embed="rId2"/>
          <a:stretch>
            <a:fillRect/>
          </a:stretch>
        </p:blipFill>
        <p:spPr>
          <a:xfrm>
            <a:off x="6642450" y="3570355"/>
            <a:ext cx="2694088" cy="2376689"/>
          </a:xfrm>
          <a:prstGeom prst="rect">
            <a:avLst/>
          </a:prstGeom>
          <a:effectLst>
            <a:softEdge rad="76200"/>
          </a:effectLst>
        </p:spPr>
      </p:pic>
      <p:sp>
        <p:nvSpPr>
          <p:cNvPr id="2" name="Title 1">
            <a:extLst>
              <a:ext uri="{FF2B5EF4-FFF2-40B4-BE49-F238E27FC236}">
                <a16:creationId xmlns:a16="http://schemas.microsoft.com/office/drawing/2014/main" id="{3368A47B-1810-0685-2F56-10A93CDF222C}"/>
              </a:ext>
            </a:extLst>
          </p:cNvPr>
          <p:cNvSpPr>
            <a:spLocks noGrp="1"/>
          </p:cNvSpPr>
          <p:nvPr>
            <p:ph type="title"/>
          </p:nvPr>
        </p:nvSpPr>
        <p:spPr>
          <a:xfrm>
            <a:off x="933854" y="365125"/>
            <a:ext cx="10419945" cy="1325563"/>
          </a:xfrm>
        </p:spPr>
        <p:txBody>
          <a:bodyPr/>
          <a:lstStyle/>
          <a:p>
            <a:r>
              <a:rPr lang="en-US" dirty="0">
                <a:solidFill>
                  <a:schemeClr val="accent1">
                    <a:lumMod val="50000"/>
                  </a:schemeClr>
                </a:solidFill>
              </a:rPr>
              <a:t>Distinct Entity Clinical Record</a:t>
            </a:r>
          </a:p>
        </p:txBody>
      </p:sp>
      <p:sp>
        <p:nvSpPr>
          <p:cNvPr id="3" name="Content Placeholder 2">
            <a:extLst>
              <a:ext uri="{FF2B5EF4-FFF2-40B4-BE49-F238E27FC236}">
                <a16:creationId xmlns:a16="http://schemas.microsoft.com/office/drawing/2014/main" id="{0AF111B6-561C-D583-141F-780F6399DFAC}"/>
              </a:ext>
            </a:extLst>
          </p:cNvPr>
          <p:cNvSpPr>
            <a:spLocks noGrp="1"/>
          </p:cNvSpPr>
          <p:nvPr>
            <p:ph idx="1"/>
          </p:nvPr>
        </p:nvSpPr>
        <p:spPr>
          <a:xfrm>
            <a:off x="838201" y="1334741"/>
            <a:ext cx="10515600" cy="3953768"/>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If surveyors observe that patient record information is scattered across an integrated system, requiring you to navigate through unrelated practice files to locate necessary documentation, this could raise compliance concerns for state entities. CMS encountered significant challenges with this issue approximately six to seven years ago, when surveyors frequently cited facilities for using integrated EMR systems. </a:t>
            </a:r>
            <a:endParaRPr lang="en-US" sz="2000" dirty="0">
              <a:solidFill>
                <a:schemeClr val="accent1">
                  <a:lumMod val="50000"/>
                </a:schemeClr>
              </a:solidFill>
            </a:endParaRPr>
          </a:p>
        </p:txBody>
      </p:sp>
      <p:sp>
        <p:nvSpPr>
          <p:cNvPr id="4" name="Footer Placeholder 3">
            <a:extLst>
              <a:ext uri="{FF2B5EF4-FFF2-40B4-BE49-F238E27FC236}">
                <a16:creationId xmlns:a16="http://schemas.microsoft.com/office/drawing/2014/main" id="{4E8C9DE4-294B-1C5D-2AF7-245BABB3AC38}"/>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pic>
        <p:nvPicPr>
          <p:cNvPr id="6" name="Picture 5">
            <a:extLst>
              <a:ext uri="{FF2B5EF4-FFF2-40B4-BE49-F238E27FC236}">
                <a16:creationId xmlns:a16="http://schemas.microsoft.com/office/drawing/2014/main" id="{E684B7B0-F271-0A45-930D-3B7E020F138E}"/>
              </a:ext>
            </a:extLst>
          </p:cNvPr>
          <p:cNvPicPr>
            <a:picLocks noChangeAspect="1"/>
          </p:cNvPicPr>
          <p:nvPr/>
        </p:nvPicPr>
        <p:blipFill>
          <a:blip r:embed="rId3"/>
          <a:stretch>
            <a:fillRect/>
          </a:stretch>
        </p:blipFill>
        <p:spPr>
          <a:xfrm>
            <a:off x="9747166" y="230188"/>
            <a:ext cx="2338241" cy="748606"/>
          </a:xfrm>
          <a:prstGeom prst="rect">
            <a:avLst/>
          </a:prstGeom>
        </p:spPr>
      </p:pic>
      <p:pic>
        <p:nvPicPr>
          <p:cNvPr id="8" name="Picture 7">
            <a:extLst>
              <a:ext uri="{FF2B5EF4-FFF2-40B4-BE49-F238E27FC236}">
                <a16:creationId xmlns:a16="http://schemas.microsoft.com/office/drawing/2014/main" id="{B4D41B70-7381-170F-F7D6-BDE2CA0EE191}"/>
              </a:ext>
            </a:extLst>
          </p:cNvPr>
          <p:cNvPicPr>
            <a:picLocks noChangeAspect="1"/>
          </p:cNvPicPr>
          <p:nvPr/>
        </p:nvPicPr>
        <p:blipFill>
          <a:blip r:embed="rId4"/>
          <a:stretch>
            <a:fillRect/>
          </a:stretch>
        </p:blipFill>
        <p:spPr>
          <a:xfrm>
            <a:off x="2111759" y="3599124"/>
            <a:ext cx="3287611" cy="2244714"/>
          </a:xfrm>
          <a:prstGeom prst="rect">
            <a:avLst/>
          </a:prstGeom>
          <a:effectLst>
            <a:softEdge rad="127000"/>
          </a:effectLst>
        </p:spPr>
      </p:pic>
    </p:spTree>
    <p:extLst>
      <p:ext uri="{BB962C8B-B14F-4D97-AF65-F5344CB8AC3E}">
        <p14:creationId xmlns:p14="http://schemas.microsoft.com/office/powerpoint/2010/main" val="42316608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F6C03-0700-2A15-403F-BFEC549F7156}"/>
              </a:ext>
            </a:extLst>
          </p:cNvPr>
          <p:cNvSpPr>
            <a:spLocks noGrp="1"/>
          </p:cNvSpPr>
          <p:nvPr>
            <p:ph type="title"/>
          </p:nvPr>
        </p:nvSpPr>
        <p:spPr/>
        <p:txBody>
          <a:bodyPr/>
          <a:lstStyle/>
          <a:p>
            <a:r>
              <a:rPr lang="en-US" dirty="0"/>
              <a:t>Distinct Entity – Rent Space</a:t>
            </a:r>
          </a:p>
        </p:txBody>
      </p:sp>
      <p:sp>
        <p:nvSpPr>
          <p:cNvPr id="4" name="Footer Placeholder 3">
            <a:extLst>
              <a:ext uri="{FF2B5EF4-FFF2-40B4-BE49-F238E27FC236}">
                <a16:creationId xmlns:a16="http://schemas.microsoft.com/office/drawing/2014/main" id="{D185EEFF-3B6A-750A-E879-1C403800C1D7}"/>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5" name="Content Placeholder 4">
            <a:extLst>
              <a:ext uri="{FF2B5EF4-FFF2-40B4-BE49-F238E27FC236}">
                <a16:creationId xmlns:a16="http://schemas.microsoft.com/office/drawing/2014/main" id="{58DFAAE8-C4CC-4068-75D9-A7A2FF871951}"/>
              </a:ext>
            </a:extLst>
          </p:cNvPr>
          <p:cNvSpPr>
            <a:spLocks noGrp="1"/>
          </p:cNvSpPr>
          <p:nvPr>
            <p:ph idx="1"/>
          </p:nvPr>
        </p:nvSpPr>
        <p:spPr/>
        <p:txBody>
          <a:bodyPr/>
          <a:lstStyle/>
          <a:p>
            <a:r>
              <a:rPr lang="en-US" sz="3450" dirty="0"/>
              <a:t>Is the ASC permitted to rent space to other another Medicare-certified entity?</a:t>
            </a:r>
          </a:p>
          <a:p>
            <a:endParaRPr lang="en-US" sz="2400" dirty="0"/>
          </a:p>
          <a:p>
            <a:r>
              <a:rPr lang="en-US" sz="2400" dirty="0"/>
              <a:t> </a:t>
            </a:r>
          </a:p>
        </p:txBody>
      </p:sp>
      <p:pic>
        <p:nvPicPr>
          <p:cNvPr id="10" name="Picture 9">
            <a:extLst>
              <a:ext uri="{FF2B5EF4-FFF2-40B4-BE49-F238E27FC236}">
                <a16:creationId xmlns:a16="http://schemas.microsoft.com/office/drawing/2014/main" id="{FE537A2C-5939-F622-0748-52E65F5E76D1}"/>
              </a:ext>
            </a:extLst>
          </p:cNvPr>
          <p:cNvPicPr>
            <a:picLocks noChangeAspect="1"/>
          </p:cNvPicPr>
          <p:nvPr/>
        </p:nvPicPr>
        <p:blipFill>
          <a:blip r:embed="rId2"/>
          <a:stretch>
            <a:fillRect/>
          </a:stretch>
        </p:blipFill>
        <p:spPr>
          <a:xfrm>
            <a:off x="6560749" y="2418164"/>
            <a:ext cx="3130800" cy="3281596"/>
          </a:xfrm>
          <a:prstGeom prst="rect">
            <a:avLst/>
          </a:prstGeom>
        </p:spPr>
      </p:pic>
    </p:spTree>
    <p:extLst>
      <p:ext uri="{BB962C8B-B14F-4D97-AF65-F5344CB8AC3E}">
        <p14:creationId xmlns:p14="http://schemas.microsoft.com/office/powerpoint/2010/main" val="26547063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F6C03-0700-2A15-403F-BFEC549F7156}"/>
              </a:ext>
            </a:extLst>
          </p:cNvPr>
          <p:cNvSpPr>
            <a:spLocks noGrp="1"/>
          </p:cNvSpPr>
          <p:nvPr>
            <p:ph type="title"/>
          </p:nvPr>
        </p:nvSpPr>
        <p:spPr/>
        <p:txBody>
          <a:bodyPr/>
          <a:lstStyle/>
          <a:p>
            <a:r>
              <a:rPr lang="en-US" dirty="0"/>
              <a:t>Distinct Entity – Rent Space</a:t>
            </a:r>
          </a:p>
        </p:txBody>
      </p:sp>
      <p:sp>
        <p:nvSpPr>
          <p:cNvPr id="4" name="Footer Placeholder 3">
            <a:extLst>
              <a:ext uri="{FF2B5EF4-FFF2-40B4-BE49-F238E27FC236}">
                <a16:creationId xmlns:a16="http://schemas.microsoft.com/office/drawing/2014/main" id="{D185EEFF-3B6A-750A-E879-1C403800C1D7}"/>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5" name="Content Placeholder 4">
            <a:extLst>
              <a:ext uri="{FF2B5EF4-FFF2-40B4-BE49-F238E27FC236}">
                <a16:creationId xmlns:a16="http://schemas.microsoft.com/office/drawing/2014/main" id="{58DFAAE8-C4CC-4068-75D9-A7A2FF871951}"/>
              </a:ext>
            </a:extLst>
          </p:cNvPr>
          <p:cNvSpPr>
            <a:spLocks noGrp="1"/>
          </p:cNvSpPr>
          <p:nvPr>
            <p:ph idx="1"/>
          </p:nvPr>
        </p:nvSpPr>
        <p:spPr/>
        <p:txBody>
          <a:bodyPr/>
          <a:lstStyle/>
          <a:p>
            <a:r>
              <a:rPr lang="en-US" sz="3450" dirty="0"/>
              <a:t>While the ASC is open it is the only entity permitted to use space within the walls of the ASC.</a:t>
            </a:r>
            <a:endParaRPr lang="en-US" sz="2400" dirty="0"/>
          </a:p>
        </p:txBody>
      </p:sp>
      <p:pic>
        <p:nvPicPr>
          <p:cNvPr id="6" name="Picture 5">
            <a:extLst>
              <a:ext uri="{FF2B5EF4-FFF2-40B4-BE49-F238E27FC236}">
                <a16:creationId xmlns:a16="http://schemas.microsoft.com/office/drawing/2014/main" id="{08EFED15-CCEA-F810-6087-171AB405AACC}"/>
              </a:ext>
            </a:extLst>
          </p:cNvPr>
          <p:cNvPicPr>
            <a:picLocks noChangeAspect="1"/>
          </p:cNvPicPr>
          <p:nvPr/>
        </p:nvPicPr>
        <p:blipFill>
          <a:blip r:embed="rId2"/>
          <a:stretch>
            <a:fillRect/>
          </a:stretch>
        </p:blipFill>
        <p:spPr>
          <a:xfrm>
            <a:off x="8585058" y="2912670"/>
            <a:ext cx="2768742" cy="2902099"/>
          </a:xfrm>
          <a:prstGeom prst="rect">
            <a:avLst/>
          </a:prstGeom>
        </p:spPr>
      </p:pic>
    </p:spTree>
    <p:extLst>
      <p:ext uri="{BB962C8B-B14F-4D97-AF65-F5344CB8AC3E}">
        <p14:creationId xmlns:p14="http://schemas.microsoft.com/office/powerpoint/2010/main" val="59352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F6C03-0700-2A15-403F-BFEC549F7156}"/>
              </a:ext>
            </a:extLst>
          </p:cNvPr>
          <p:cNvSpPr>
            <a:spLocks noGrp="1"/>
          </p:cNvSpPr>
          <p:nvPr>
            <p:ph type="title"/>
          </p:nvPr>
        </p:nvSpPr>
        <p:spPr/>
        <p:txBody>
          <a:bodyPr/>
          <a:lstStyle/>
          <a:p>
            <a:r>
              <a:rPr lang="en-US" dirty="0"/>
              <a:t>Distinct Entity – No Exceptions</a:t>
            </a:r>
          </a:p>
        </p:txBody>
      </p:sp>
      <p:sp>
        <p:nvSpPr>
          <p:cNvPr id="4" name="Footer Placeholder 3">
            <a:extLst>
              <a:ext uri="{FF2B5EF4-FFF2-40B4-BE49-F238E27FC236}">
                <a16:creationId xmlns:a16="http://schemas.microsoft.com/office/drawing/2014/main" id="{D185EEFF-3B6A-750A-E879-1C403800C1D7}"/>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pic>
        <p:nvPicPr>
          <p:cNvPr id="7" name="Picture 6">
            <a:extLst>
              <a:ext uri="{FF2B5EF4-FFF2-40B4-BE49-F238E27FC236}">
                <a16:creationId xmlns:a16="http://schemas.microsoft.com/office/drawing/2014/main" id="{65B7A78E-B9E2-1272-0B15-09C80532E3D7}"/>
              </a:ext>
            </a:extLst>
          </p:cNvPr>
          <p:cNvPicPr>
            <a:picLocks noChangeAspect="1"/>
          </p:cNvPicPr>
          <p:nvPr/>
        </p:nvPicPr>
        <p:blipFill>
          <a:blip r:embed="rId2"/>
          <a:stretch>
            <a:fillRect/>
          </a:stretch>
        </p:blipFill>
        <p:spPr>
          <a:xfrm>
            <a:off x="7949534" y="1468481"/>
            <a:ext cx="3683666" cy="4032974"/>
          </a:xfrm>
          <a:prstGeom prst="rect">
            <a:avLst/>
          </a:prstGeom>
        </p:spPr>
      </p:pic>
      <p:sp>
        <p:nvSpPr>
          <p:cNvPr id="8" name="Content Placeholder 2">
            <a:extLst>
              <a:ext uri="{FF2B5EF4-FFF2-40B4-BE49-F238E27FC236}">
                <a16:creationId xmlns:a16="http://schemas.microsoft.com/office/drawing/2014/main" id="{451B28AD-30C4-4580-1DB0-4B5B9930C7EC}"/>
              </a:ext>
            </a:extLst>
          </p:cNvPr>
          <p:cNvSpPr txBox="1">
            <a:spLocks/>
          </p:cNvSpPr>
          <p:nvPr/>
        </p:nvSpPr>
        <p:spPr>
          <a:xfrm>
            <a:off x="661066" y="1547687"/>
            <a:ext cx="7111334" cy="39537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rgbClr val="24374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0070C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0070C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70C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70C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400" dirty="0">
                <a:solidFill>
                  <a:schemeClr val="accent1">
                    <a:lumMod val="50000"/>
                  </a:schemeClr>
                </a:solidFill>
              </a:rPr>
              <a:t>ASCs may not share space, even when temporally separated, with the following entities:</a:t>
            </a:r>
          </a:p>
          <a:p>
            <a:pPr>
              <a:defRPr/>
            </a:pPr>
            <a:endParaRPr lang="en-US" sz="2400" dirty="0">
              <a:solidFill>
                <a:schemeClr val="accent1">
                  <a:lumMod val="50000"/>
                </a:schemeClr>
              </a:solidFill>
            </a:endParaRPr>
          </a:p>
          <a:p>
            <a:pPr lvl="1">
              <a:defRPr/>
            </a:pPr>
            <a:r>
              <a:rPr lang="en-US" sz="2400" dirty="0">
                <a:solidFill>
                  <a:schemeClr val="accent1">
                    <a:lumMod val="50000"/>
                  </a:schemeClr>
                </a:solidFill>
              </a:rPr>
              <a:t>Hospitals </a:t>
            </a:r>
          </a:p>
          <a:p>
            <a:pPr lvl="1">
              <a:defRPr/>
            </a:pPr>
            <a:r>
              <a:rPr lang="en-US" sz="2400" dirty="0">
                <a:solidFill>
                  <a:schemeClr val="accent1">
                    <a:lumMod val="50000"/>
                  </a:schemeClr>
                </a:solidFill>
              </a:rPr>
              <a:t>Critical Access Hospitals (CAH)</a:t>
            </a:r>
          </a:p>
          <a:p>
            <a:pPr lvl="1">
              <a:defRPr/>
            </a:pPr>
            <a:r>
              <a:rPr lang="en-US" sz="2400" dirty="0">
                <a:solidFill>
                  <a:schemeClr val="accent1">
                    <a:lumMod val="50000"/>
                  </a:schemeClr>
                </a:solidFill>
              </a:rPr>
              <a:t>Independent Diagnostic Testing Facilities (IDTF)</a:t>
            </a:r>
            <a:endParaRPr lang="en-US" sz="1800" dirty="0">
              <a:solidFill>
                <a:schemeClr val="accent1">
                  <a:lumMod val="50000"/>
                </a:schemeClr>
              </a:solidFill>
            </a:endParaRPr>
          </a:p>
          <a:p>
            <a:pPr lvl="1">
              <a:defRPr/>
            </a:pPr>
            <a:endParaRPr lang="en-US" sz="2400" dirty="0">
              <a:solidFill>
                <a:schemeClr val="accent1">
                  <a:lumMod val="50000"/>
                </a:schemeClr>
              </a:solidFill>
            </a:endParaRPr>
          </a:p>
        </p:txBody>
      </p:sp>
    </p:spTree>
    <p:extLst>
      <p:ext uri="{BB962C8B-B14F-4D97-AF65-F5344CB8AC3E}">
        <p14:creationId xmlns:p14="http://schemas.microsoft.com/office/powerpoint/2010/main" val="2308620005"/>
      </p:ext>
    </p:extLst>
  </p:cSld>
  <p:clrMapOvr>
    <a:masterClrMapping/>
  </p:clrMapOvr>
  <p:transition spd="slow">
    <p:pull dir="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F6C03-0700-2A15-403F-BFEC549F7156}"/>
              </a:ext>
            </a:extLst>
          </p:cNvPr>
          <p:cNvSpPr>
            <a:spLocks noGrp="1"/>
          </p:cNvSpPr>
          <p:nvPr>
            <p:ph type="title"/>
          </p:nvPr>
        </p:nvSpPr>
        <p:spPr/>
        <p:txBody>
          <a:bodyPr/>
          <a:lstStyle/>
          <a:p>
            <a:r>
              <a:rPr lang="en-US" dirty="0">
                <a:solidFill>
                  <a:schemeClr val="accent1">
                    <a:lumMod val="50000"/>
                  </a:schemeClr>
                </a:solidFill>
              </a:rPr>
              <a:t>Knowledge Check</a:t>
            </a:r>
          </a:p>
        </p:txBody>
      </p:sp>
      <p:sp>
        <p:nvSpPr>
          <p:cNvPr id="4" name="Footer Placeholder 3">
            <a:extLst>
              <a:ext uri="{FF2B5EF4-FFF2-40B4-BE49-F238E27FC236}">
                <a16:creationId xmlns:a16="http://schemas.microsoft.com/office/drawing/2014/main" id="{D185EEFF-3B6A-750A-E879-1C403800C1D7}"/>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5" name="Content Placeholder 4">
            <a:extLst>
              <a:ext uri="{FF2B5EF4-FFF2-40B4-BE49-F238E27FC236}">
                <a16:creationId xmlns:a16="http://schemas.microsoft.com/office/drawing/2014/main" id="{B032288B-5AFC-43B5-62ED-7608CCBF288C}"/>
              </a:ext>
            </a:extLst>
          </p:cNvPr>
          <p:cNvSpPr>
            <a:spLocks noGrp="1"/>
          </p:cNvSpPr>
          <p:nvPr>
            <p:ph idx="1"/>
          </p:nvPr>
        </p:nvSpPr>
        <p:spPr/>
        <p:txBody>
          <a:bodyPr/>
          <a:lstStyle/>
          <a:p>
            <a:r>
              <a:rPr lang="en-US" sz="2400" dirty="0">
                <a:solidFill>
                  <a:schemeClr val="accent1">
                    <a:lumMod val="50000"/>
                  </a:schemeClr>
                </a:solidFill>
              </a:rPr>
              <a:t>QUAD A and CMS expects the Ambulatory Surgical Center ASC health surveyor to determine if a wall has at least a 1-hour separation. </a:t>
            </a:r>
          </a:p>
          <a:p>
            <a:pPr lvl="1"/>
            <a:r>
              <a:rPr lang="en-US" sz="2800" b="1" dirty="0">
                <a:solidFill>
                  <a:schemeClr val="accent1">
                    <a:lumMod val="50000"/>
                  </a:schemeClr>
                </a:solidFill>
              </a:rPr>
              <a:t>True </a:t>
            </a:r>
          </a:p>
          <a:p>
            <a:pPr lvl="1"/>
            <a:r>
              <a:rPr lang="en-US" sz="2800" b="1" dirty="0">
                <a:solidFill>
                  <a:schemeClr val="accent1">
                    <a:lumMod val="50000"/>
                  </a:schemeClr>
                </a:solidFill>
              </a:rPr>
              <a:t>False</a:t>
            </a:r>
          </a:p>
        </p:txBody>
      </p:sp>
      <p:pic>
        <p:nvPicPr>
          <p:cNvPr id="7" name="Picture 6">
            <a:extLst>
              <a:ext uri="{FF2B5EF4-FFF2-40B4-BE49-F238E27FC236}">
                <a16:creationId xmlns:a16="http://schemas.microsoft.com/office/drawing/2014/main" id="{7BA5AF58-7F75-7323-254F-6F424666905D}"/>
              </a:ext>
            </a:extLst>
          </p:cNvPr>
          <p:cNvPicPr>
            <a:picLocks noChangeAspect="1"/>
          </p:cNvPicPr>
          <p:nvPr/>
        </p:nvPicPr>
        <p:blipFill>
          <a:blip r:embed="rId2"/>
          <a:stretch>
            <a:fillRect/>
          </a:stretch>
        </p:blipFill>
        <p:spPr>
          <a:xfrm>
            <a:off x="4381500" y="2595880"/>
            <a:ext cx="3429000" cy="3429000"/>
          </a:xfrm>
          <a:prstGeom prst="rect">
            <a:avLst/>
          </a:prstGeom>
        </p:spPr>
      </p:pic>
    </p:spTree>
    <p:extLst>
      <p:ext uri="{BB962C8B-B14F-4D97-AF65-F5344CB8AC3E}">
        <p14:creationId xmlns:p14="http://schemas.microsoft.com/office/powerpoint/2010/main" val="21365050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D2FD3D0-6145-2CB7-994D-5A6FC9E10685}"/>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6" name="Subtitle 5">
            <a:extLst>
              <a:ext uri="{FF2B5EF4-FFF2-40B4-BE49-F238E27FC236}">
                <a16:creationId xmlns:a16="http://schemas.microsoft.com/office/drawing/2014/main" id="{C48AA3A1-F784-4619-0E67-BE9668689963}"/>
              </a:ext>
            </a:extLst>
          </p:cNvPr>
          <p:cNvSpPr>
            <a:spLocks noGrp="1"/>
          </p:cNvSpPr>
          <p:nvPr>
            <p:ph type="subTitle" idx="4"/>
          </p:nvPr>
        </p:nvSpPr>
        <p:spPr>
          <a:xfrm>
            <a:off x="826214" y="1502135"/>
            <a:ext cx="8765507" cy="4395049"/>
          </a:xfrm>
        </p:spPr>
        <p:txBody>
          <a:bodyPr wrap="square" lIns="0" tIns="0" rIns="0" bIns="0" anchor="t">
            <a:spAutoFit/>
          </a:bodyPr>
          <a:lstStyle/>
          <a:p>
            <a:pPr marL="285750" indent="-285750">
              <a:buChar char="•"/>
            </a:pPr>
            <a:r>
              <a:rPr lang="en-US" sz="2400" i="0" dirty="0">
                <a:solidFill>
                  <a:srgbClr val="404040"/>
                </a:solidFill>
              </a:rPr>
              <a:t>Distinct Entity</a:t>
            </a:r>
          </a:p>
          <a:p>
            <a:pPr marL="285750" indent="-285750">
              <a:buChar char="•"/>
            </a:pPr>
            <a:r>
              <a:rPr lang="en-US" sz="2400" i="0" dirty="0">
                <a:solidFill>
                  <a:srgbClr val="404040"/>
                </a:solidFill>
              </a:rPr>
              <a:t>Direct Observation Surveys</a:t>
            </a:r>
          </a:p>
          <a:p>
            <a:pPr marL="285750" indent="-285750">
              <a:buChar char="•"/>
            </a:pPr>
            <a:r>
              <a:rPr lang="en-US" sz="2400" i="0" dirty="0">
                <a:solidFill>
                  <a:srgbClr val="404040"/>
                </a:solidFill>
              </a:rPr>
              <a:t>New Standards</a:t>
            </a:r>
          </a:p>
          <a:p>
            <a:pPr marL="285750" indent="-285750">
              <a:buFont typeface="Arial" panose="020B0604020202020204" pitchFamily="34" charset="0"/>
              <a:buChar char="•"/>
            </a:pPr>
            <a:r>
              <a:rPr lang="en-US" sz="2400" i="0" dirty="0">
                <a:solidFill>
                  <a:srgbClr val="404040"/>
                </a:solidFill>
              </a:rPr>
              <a:t>Handling Consultants</a:t>
            </a:r>
          </a:p>
          <a:p>
            <a:pPr marL="285750" indent="-285750">
              <a:buFont typeface="Arial" panose="020B0604020202020204" pitchFamily="34" charset="0"/>
              <a:buChar char="•"/>
            </a:pPr>
            <a:r>
              <a:rPr lang="en-US" sz="2400" i="0" dirty="0">
                <a:solidFill>
                  <a:srgbClr val="404040"/>
                </a:solidFill>
              </a:rPr>
              <a:t>Patient Interviews &amp; Consent</a:t>
            </a:r>
            <a:endParaRPr lang="en-US" sz="2400" dirty="0"/>
          </a:p>
          <a:p>
            <a:pPr marL="285750" indent="-285750">
              <a:buChar char="•"/>
            </a:pPr>
            <a:r>
              <a:rPr lang="en-US" sz="2400" i="0" dirty="0">
                <a:solidFill>
                  <a:srgbClr val="404040"/>
                </a:solidFill>
              </a:rPr>
              <a:t>Chapter 13 Citations</a:t>
            </a:r>
          </a:p>
          <a:p>
            <a:pPr marL="285750" indent="-285750">
              <a:buChar char="•"/>
            </a:pPr>
            <a:r>
              <a:rPr lang="en-US" sz="2400" i="0" dirty="0">
                <a:solidFill>
                  <a:srgbClr val="404040"/>
                </a:solidFill>
              </a:rPr>
              <a:t>Notice of operations vs. transfer agreement</a:t>
            </a:r>
          </a:p>
          <a:p>
            <a:pPr marL="285750" indent="-285750">
              <a:buChar char="•"/>
            </a:pPr>
            <a:r>
              <a:rPr lang="en-US" sz="2400" i="0" dirty="0">
                <a:solidFill>
                  <a:srgbClr val="404040"/>
                </a:solidFill>
              </a:rPr>
              <a:t>Medicare class applicability</a:t>
            </a:r>
          </a:p>
          <a:p>
            <a:pPr marL="285750" indent="-285750">
              <a:buChar char="•"/>
            </a:pPr>
            <a:endParaRPr lang="en-US" sz="2400" i="0" dirty="0">
              <a:solidFill>
                <a:srgbClr val="404040"/>
              </a:solidFill>
            </a:endParaRPr>
          </a:p>
          <a:p>
            <a:endParaRPr lang="en-US" sz="1800" dirty="0"/>
          </a:p>
        </p:txBody>
      </p:sp>
      <p:sp>
        <p:nvSpPr>
          <p:cNvPr id="8" name="Title 7">
            <a:extLst>
              <a:ext uri="{FF2B5EF4-FFF2-40B4-BE49-F238E27FC236}">
                <a16:creationId xmlns:a16="http://schemas.microsoft.com/office/drawing/2014/main" id="{8BAFBF9F-71BA-3117-3B6D-EAC6C84E83FB}"/>
              </a:ext>
            </a:extLst>
          </p:cNvPr>
          <p:cNvSpPr>
            <a:spLocks noGrp="1"/>
          </p:cNvSpPr>
          <p:nvPr>
            <p:ph type="ctrTitle"/>
          </p:nvPr>
        </p:nvSpPr>
        <p:spPr>
          <a:xfrm>
            <a:off x="709676" y="781109"/>
            <a:ext cx="4979035" cy="477823"/>
          </a:xfrm>
        </p:spPr>
        <p:txBody>
          <a:bodyPr/>
          <a:lstStyle/>
          <a:p>
            <a:r>
              <a:rPr lang="en-US" dirty="0"/>
              <a:t>ASC Discussion Topics</a:t>
            </a:r>
          </a:p>
        </p:txBody>
      </p:sp>
    </p:spTree>
    <p:extLst>
      <p:ext uri="{BB962C8B-B14F-4D97-AF65-F5344CB8AC3E}">
        <p14:creationId xmlns:p14="http://schemas.microsoft.com/office/powerpoint/2010/main" val="3786797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F6C03-0700-2A15-403F-BFEC549F7156}"/>
              </a:ext>
            </a:extLst>
          </p:cNvPr>
          <p:cNvSpPr>
            <a:spLocks noGrp="1"/>
          </p:cNvSpPr>
          <p:nvPr>
            <p:ph type="title"/>
          </p:nvPr>
        </p:nvSpPr>
        <p:spPr/>
        <p:txBody>
          <a:bodyPr/>
          <a:lstStyle/>
          <a:p>
            <a:r>
              <a:rPr lang="en-US" dirty="0">
                <a:solidFill>
                  <a:schemeClr val="accent1">
                    <a:lumMod val="50000"/>
                  </a:schemeClr>
                </a:solidFill>
              </a:rPr>
              <a:t>Knowledge Check</a:t>
            </a:r>
          </a:p>
        </p:txBody>
      </p:sp>
      <p:sp>
        <p:nvSpPr>
          <p:cNvPr id="4" name="Footer Placeholder 3">
            <a:extLst>
              <a:ext uri="{FF2B5EF4-FFF2-40B4-BE49-F238E27FC236}">
                <a16:creationId xmlns:a16="http://schemas.microsoft.com/office/drawing/2014/main" id="{D185EEFF-3B6A-750A-E879-1C403800C1D7}"/>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5" name="Content Placeholder 4">
            <a:extLst>
              <a:ext uri="{FF2B5EF4-FFF2-40B4-BE49-F238E27FC236}">
                <a16:creationId xmlns:a16="http://schemas.microsoft.com/office/drawing/2014/main" id="{B032288B-5AFC-43B5-62ED-7608CCBF288C}"/>
              </a:ext>
            </a:extLst>
          </p:cNvPr>
          <p:cNvSpPr>
            <a:spLocks noGrp="1"/>
          </p:cNvSpPr>
          <p:nvPr>
            <p:ph idx="1"/>
          </p:nvPr>
        </p:nvSpPr>
        <p:spPr>
          <a:xfrm>
            <a:off x="838200" y="1409065"/>
            <a:ext cx="10515600" cy="4351338"/>
          </a:xfrm>
        </p:spPr>
        <p:txBody>
          <a:bodyPr/>
          <a:lstStyle/>
          <a:p>
            <a:r>
              <a:rPr lang="en-US" sz="2400" dirty="0">
                <a:solidFill>
                  <a:schemeClr val="accent1">
                    <a:lumMod val="50000"/>
                  </a:schemeClr>
                </a:solidFill>
              </a:rPr>
              <a:t>QUAD A and CMS expects the Ambulatory Surgical Center ASC health surveyor to determine if a wall has at least a 1-hour separation. </a:t>
            </a:r>
          </a:p>
          <a:p>
            <a:pPr lvl="1"/>
            <a:r>
              <a:rPr lang="en-US" sz="2800" b="1" dirty="0">
                <a:solidFill>
                  <a:schemeClr val="accent1">
                    <a:lumMod val="50000"/>
                  </a:schemeClr>
                </a:solidFill>
              </a:rPr>
              <a:t>True </a:t>
            </a:r>
          </a:p>
          <a:p>
            <a:pPr lvl="1"/>
            <a:r>
              <a:rPr lang="en-US" sz="2800" b="1" dirty="0">
                <a:solidFill>
                  <a:schemeClr val="accent1">
                    <a:lumMod val="50000"/>
                  </a:schemeClr>
                </a:solidFill>
                <a:highlight>
                  <a:srgbClr val="FFFF00"/>
                </a:highlight>
              </a:rPr>
              <a:t>False</a:t>
            </a:r>
          </a:p>
        </p:txBody>
      </p:sp>
      <p:pic>
        <p:nvPicPr>
          <p:cNvPr id="6" name="Picture 5">
            <a:extLst>
              <a:ext uri="{FF2B5EF4-FFF2-40B4-BE49-F238E27FC236}">
                <a16:creationId xmlns:a16="http://schemas.microsoft.com/office/drawing/2014/main" id="{EF963CB3-C57D-466C-5B50-D5F72B21AA6B}"/>
              </a:ext>
            </a:extLst>
          </p:cNvPr>
          <p:cNvPicPr>
            <a:picLocks noChangeAspect="1"/>
          </p:cNvPicPr>
          <p:nvPr/>
        </p:nvPicPr>
        <p:blipFill>
          <a:blip r:embed="rId2"/>
          <a:stretch>
            <a:fillRect/>
          </a:stretch>
        </p:blipFill>
        <p:spPr>
          <a:xfrm>
            <a:off x="4038599" y="2347596"/>
            <a:ext cx="4506589" cy="2488564"/>
          </a:xfrm>
          <a:prstGeom prst="rect">
            <a:avLst/>
          </a:prstGeom>
          <a:effectLst>
            <a:softEdge rad="152400"/>
          </a:effectLst>
        </p:spPr>
      </p:pic>
    </p:spTree>
    <p:extLst>
      <p:ext uri="{BB962C8B-B14F-4D97-AF65-F5344CB8AC3E}">
        <p14:creationId xmlns:p14="http://schemas.microsoft.com/office/powerpoint/2010/main" val="18248081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100C-9748-F21F-E9F0-CFEEB8B9A8D2}"/>
              </a:ext>
            </a:extLst>
          </p:cNvPr>
          <p:cNvSpPr>
            <a:spLocks noGrp="1"/>
          </p:cNvSpPr>
          <p:nvPr>
            <p:ph type="title"/>
          </p:nvPr>
        </p:nvSpPr>
        <p:spPr/>
        <p:txBody>
          <a:bodyPr/>
          <a:lstStyle/>
          <a:p>
            <a:r>
              <a:rPr kumimoji="0" lang="en-US" sz="3450" b="1" i="0" u="none" strike="noStrike" kern="1200" cap="none" spc="-150" normalizeH="0" baseline="0" noProof="0" dirty="0">
                <a:ln>
                  <a:noFill/>
                </a:ln>
                <a:solidFill>
                  <a:srgbClr val="44546A">
                    <a:lumMod val="50000"/>
                  </a:srgbClr>
                </a:solidFill>
                <a:effectLst/>
                <a:uLnTx/>
                <a:uFillTx/>
                <a:latin typeface="Arial" panose="020B0604020202020204" pitchFamily="34" charset="0"/>
                <a:ea typeface="+mj-ea"/>
                <a:cs typeface="Arial" panose="020B0604020202020204" pitchFamily="34" charset="0"/>
              </a:rPr>
              <a:t>Prohibited Services in ASCs</a:t>
            </a:r>
            <a:endParaRPr lang="en-US" dirty="0"/>
          </a:p>
        </p:txBody>
      </p:sp>
      <p:sp>
        <p:nvSpPr>
          <p:cNvPr id="3" name="Content Placeholder 2">
            <a:extLst>
              <a:ext uri="{FF2B5EF4-FFF2-40B4-BE49-F238E27FC236}">
                <a16:creationId xmlns:a16="http://schemas.microsoft.com/office/drawing/2014/main" id="{ADF10E0B-9687-A706-5DEF-330E4C244C75}"/>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45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Services unrelated to the surgical procedures performed in the ASC are not allowed.</a:t>
            </a:r>
          </a:p>
          <a:p>
            <a:endParaRPr lang="en-US" dirty="0"/>
          </a:p>
        </p:txBody>
      </p:sp>
      <p:sp>
        <p:nvSpPr>
          <p:cNvPr id="4" name="Footer Placeholder 3">
            <a:extLst>
              <a:ext uri="{FF2B5EF4-FFF2-40B4-BE49-F238E27FC236}">
                <a16:creationId xmlns:a16="http://schemas.microsoft.com/office/drawing/2014/main" id="{68283119-182D-AEAD-7B42-D310B8F03D54}"/>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Tree>
    <p:extLst>
      <p:ext uri="{BB962C8B-B14F-4D97-AF65-F5344CB8AC3E}">
        <p14:creationId xmlns:p14="http://schemas.microsoft.com/office/powerpoint/2010/main" val="30103470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F6C03-0700-2A15-403F-BFEC549F7156}"/>
              </a:ext>
            </a:extLst>
          </p:cNvPr>
          <p:cNvSpPr>
            <a:spLocks noGrp="1"/>
          </p:cNvSpPr>
          <p:nvPr>
            <p:ph type="title"/>
          </p:nvPr>
        </p:nvSpPr>
        <p:spPr/>
        <p:txBody>
          <a:bodyPr/>
          <a:lstStyle/>
          <a:p>
            <a:br>
              <a:rPr lang="en-US" b="1" i="0" dirty="0">
                <a:solidFill>
                  <a:schemeClr val="tx2">
                    <a:lumMod val="50000"/>
                  </a:schemeClr>
                </a:solidFill>
                <a:effectLst/>
              </a:rPr>
            </a:br>
            <a:endParaRPr lang="en-US" dirty="0">
              <a:solidFill>
                <a:schemeClr val="tx2">
                  <a:lumMod val="50000"/>
                </a:schemeClr>
              </a:solidFill>
            </a:endParaRPr>
          </a:p>
        </p:txBody>
      </p:sp>
      <p:sp>
        <p:nvSpPr>
          <p:cNvPr id="4" name="Footer Placeholder 3">
            <a:extLst>
              <a:ext uri="{FF2B5EF4-FFF2-40B4-BE49-F238E27FC236}">
                <a16:creationId xmlns:a16="http://schemas.microsoft.com/office/drawing/2014/main" id="{D185EEFF-3B6A-750A-E879-1C403800C1D7}"/>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5" name="Content Placeholder 4">
            <a:extLst>
              <a:ext uri="{FF2B5EF4-FFF2-40B4-BE49-F238E27FC236}">
                <a16:creationId xmlns:a16="http://schemas.microsoft.com/office/drawing/2014/main" id="{04E2ADA1-F257-E731-2345-E99E484565CE}"/>
              </a:ext>
            </a:extLst>
          </p:cNvPr>
          <p:cNvSpPr>
            <a:spLocks noGrp="1"/>
          </p:cNvSpPr>
          <p:nvPr>
            <p:ph idx="1"/>
          </p:nvPr>
        </p:nvSpPr>
        <p:spPr>
          <a:xfrm>
            <a:off x="838200" y="1206484"/>
            <a:ext cx="10515600" cy="4757828"/>
          </a:xfrm>
        </p:spPr>
        <p:txBody>
          <a:bodyPr/>
          <a:lstStyle/>
          <a:p>
            <a:r>
              <a:rPr lang="en-US" sz="2400" b="1" i="0" dirty="0">
                <a:solidFill>
                  <a:schemeClr val="tx2">
                    <a:lumMod val="50000"/>
                  </a:schemeClr>
                </a:solidFill>
                <a:effectLst/>
              </a:rPr>
              <a:t>Scenario:</a:t>
            </a:r>
            <a:r>
              <a:rPr lang="en-US" sz="2400" dirty="0">
                <a:solidFill>
                  <a:schemeClr val="tx2">
                    <a:lumMod val="50000"/>
                  </a:schemeClr>
                </a:solidFill>
              </a:rPr>
              <a:t> 6-year-old </a:t>
            </a:r>
            <a:r>
              <a:rPr lang="en-US" sz="2400" b="0" i="0" dirty="0">
                <a:solidFill>
                  <a:schemeClr val="tx2">
                    <a:lumMod val="50000"/>
                  </a:schemeClr>
                </a:solidFill>
                <a:effectLst/>
              </a:rPr>
              <a:t>ENT </a:t>
            </a:r>
            <a:r>
              <a:rPr lang="en-US" sz="2400" dirty="0">
                <a:solidFill>
                  <a:schemeClr val="tx2">
                    <a:lumMod val="50000"/>
                  </a:schemeClr>
                </a:solidFill>
              </a:rPr>
              <a:t>post-surgery</a:t>
            </a:r>
            <a:endParaRPr lang="en-US" sz="2400" b="0" i="0" dirty="0">
              <a:solidFill>
                <a:schemeClr val="tx2">
                  <a:lumMod val="50000"/>
                </a:schemeClr>
              </a:solidFill>
              <a:effectLst/>
            </a:endParaRPr>
          </a:p>
          <a:p>
            <a:r>
              <a:rPr lang="en-US" sz="2400" dirty="0">
                <a:solidFill>
                  <a:schemeClr val="tx2">
                    <a:lumMod val="50000"/>
                  </a:schemeClr>
                </a:solidFill>
              </a:rPr>
              <a:t>While sedated, the ASC nurse</a:t>
            </a:r>
            <a:r>
              <a:rPr lang="en-US" sz="2400" b="0" i="0" dirty="0">
                <a:solidFill>
                  <a:schemeClr val="tx2">
                    <a:lumMod val="50000"/>
                  </a:schemeClr>
                </a:solidFill>
                <a:effectLst/>
              </a:rPr>
              <a:t> performed allergy testing on the boy to avoid a separate appointment.</a:t>
            </a:r>
          </a:p>
          <a:p>
            <a:endParaRPr lang="en-US" sz="2400" b="0" i="0" dirty="0">
              <a:solidFill>
                <a:schemeClr val="tx2">
                  <a:lumMod val="50000"/>
                </a:schemeClr>
              </a:solidFill>
              <a:effectLst/>
            </a:endParaRPr>
          </a:p>
          <a:p>
            <a:endParaRPr lang="en-US" sz="3450" dirty="0">
              <a:solidFill>
                <a:schemeClr val="tx2">
                  <a:lumMod val="50000"/>
                </a:schemeClr>
              </a:solidFill>
            </a:endParaRPr>
          </a:p>
        </p:txBody>
      </p:sp>
      <p:pic>
        <p:nvPicPr>
          <p:cNvPr id="8" name="Picture 7">
            <a:extLst>
              <a:ext uri="{FF2B5EF4-FFF2-40B4-BE49-F238E27FC236}">
                <a16:creationId xmlns:a16="http://schemas.microsoft.com/office/drawing/2014/main" id="{E650CC74-B553-14D0-297A-1E7369EB7DA3}"/>
              </a:ext>
            </a:extLst>
          </p:cNvPr>
          <p:cNvPicPr>
            <a:picLocks noChangeAspect="1"/>
          </p:cNvPicPr>
          <p:nvPr/>
        </p:nvPicPr>
        <p:blipFill>
          <a:blip r:embed="rId2"/>
          <a:stretch>
            <a:fillRect/>
          </a:stretch>
        </p:blipFill>
        <p:spPr>
          <a:xfrm>
            <a:off x="4886907" y="2511446"/>
            <a:ext cx="2981185" cy="2933443"/>
          </a:xfrm>
          <a:prstGeom prst="rect">
            <a:avLst/>
          </a:prstGeom>
        </p:spPr>
      </p:pic>
    </p:spTree>
    <p:extLst>
      <p:ext uri="{BB962C8B-B14F-4D97-AF65-F5344CB8AC3E}">
        <p14:creationId xmlns:p14="http://schemas.microsoft.com/office/powerpoint/2010/main" val="1079364759"/>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F6C03-0700-2A15-403F-BFEC549F7156}"/>
              </a:ext>
            </a:extLst>
          </p:cNvPr>
          <p:cNvSpPr>
            <a:spLocks noGrp="1"/>
          </p:cNvSpPr>
          <p:nvPr>
            <p:ph type="title"/>
          </p:nvPr>
        </p:nvSpPr>
        <p:spPr/>
        <p:txBody>
          <a:bodyPr/>
          <a:lstStyle/>
          <a:p>
            <a:r>
              <a:rPr lang="en-US" b="1" i="0" dirty="0">
                <a:solidFill>
                  <a:schemeClr val="tx2">
                    <a:lumMod val="50000"/>
                  </a:schemeClr>
                </a:solidFill>
                <a:effectLst/>
              </a:rPr>
              <a:t>Prohibited Services in ASCs</a:t>
            </a:r>
            <a:br>
              <a:rPr lang="en-US" b="1" i="0" dirty="0">
                <a:solidFill>
                  <a:schemeClr val="tx2">
                    <a:lumMod val="50000"/>
                  </a:schemeClr>
                </a:solidFill>
                <a:effectLst/>
              </a:rPr>
            </a:br>
            <a:endParaRPr lang="en-US" dirty="0">
              <a:solidFill>
                <a:schemeClr val="tx2">
                  <a:lumMod val="50000"/>
                </a:schemeClr>
              </a:solidFill>
            </a:endParaRPr>
          </a:p>
        </p:txBody>
      </p:sp>
      <p:sp>
        <p:nvSpPr>
          <p:cNvPr id="4" name="Footer Placeholder 3">
            <a:extLst>
              <a:ext uri="{FF2B5EF4-FFF2-40B4-BE49-F238E27FC236}">
                <a16:creationId xmlns:a16="http://schemas.microsoft.com/office/drawing/2014/main" id="{D185EEFF-3B6A-750A-E879-1C403800C1D7}"/>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5" name="Content Placeholder 4">
            <a:extLst>
              <a:ext uri="{FF2B5EF4-FFF2-40B4-BE49-F238E27FC236}">
                <a16:creationId xmlns:a16="http://schemas.microsoft.com/office/drawing/2014/main" id="{04E2ADA1-F257-E731-2345-E99E484565CE}"/>
              </a:ext>
            </a:extLst>
          </p:cNvPr>
          <p:cNvSpPr>
            <a:spLocks noGrp="1"/>
          </p:cNvSpPr>
          <p:nvPr>
            <p:ph idx="1"/>
          </p:nvPr>
        </p:nvSpPr>
        <p:spPr>
          <a:xfrm>
            <a:off x="838200" y="1552352"/>
            <a:ext cx="10515600" cy="4411959"/>
          </a:xfrm>
        </p:spPr>
        <p:txBody>
          <a:bodyPr/>
          <a:lstStyle/>
          <a:p>
            <a:pPr algn="l">
              <a:buFont typeface="Arial" panose="020B0604020202020204" pitchFamily="34" charset="0"/>
              <a:buChar char="•"/>
            </a:pPr>
            <a:r>
              <a:rPr lang="en-US" sz="2400" b="1" i="0" dirty="0">
                <a:solidFill>
                  <a:schemeClr val="tx2">
                    <a:lumMod val="50000"/>
                  </a:schemeClr>
                </a:solidFill>
                <a:effectLst/>
                <a:highlight>
                  <a:srgbClr val="FFFF00"/>
                </a:highlight>
              </a:rPr>
              <a:t>Violation:</a:t>
            </a:r>
            <a:r>
              <a:rPr lang="en-US" sz="2400" b="0" i="0" dirty="0">
                <a:solidFill>
                  <a:schemeClr val="tx2">
                    <a:lumMod val="50000"/>
                  </a:schemeClr>
                </a:solidFill>
                <a:effectLst/>
                <a:highlight>
                  <a:srgbClr val="FFFF00"/>
                </a:highlight>
              </a:rPr>
              <a:t> Allergy testing falls outside the ASC’s defined scope </a:t>
            </a:r>
            <a:r>
              <a:rPr lang="en-US" sz="2400" dirty="0">
                <a:solidFill>
                  <a:schemeClr val="tx2">
                    <a:lumMod val="50000"/>
                  </a:schemeClr>
                </a:solidFill>
                <a:highlight>
                  <a:srgbClr val="FFFF00"/>
                </a:highlight>
              </a:rPr>
              <a:t>of an ASC which functions to provide surgical services </a:t>
            </a:r>
            <a:r>
              <a:rPr lang="en-US" sz="2400" b="0" i="0" dirty="0">
                <a:solidFill>
                  <a:schemeClr val="tx2">
                    <a:lumMod val="50000"/>
                  </a:schemeClr>
                </a:solidFill>
                <a:effectLst/>
                <a:highlight>
                  <a:srgbClr val="FFFF00"/>
                </a:highlight>
              </a:rPr>
              <a:t>(42 CFR 416.2).</a:t>
            </a:r>
          </a:p>
          <a:p>
            <a:pPr algn="l"/>
            <a:r>
              <a:rPr lang="en-US" sz="2400" b="1" i="0" dirty="0">
                <a:solidFill>
                  <a:schemeClr val="tx2">
                    <a:lumMod val="50000"/>
                  </a:schemeClr>
                </a:solidFill>
                <a:effectLst/>
              </a:rPr>
              <a:t>Surveyor Action Required: Cite Condition-level finding at 9-A-0 </a:t>
            </a:r>
            <a:r>
              <a:rPr lang="en-US" sz="2400" b="0" i="0" dirty="0">
                <a:solidFill>
                  <a:schemeClr val="tx2">
                    <a:lumMod val="50000"/>
                  </a:schemeClr>
                </a:solidFill>
                <a:effectLst/>
              </a:rPr>
              <a:t>for non-compliance with ASC Conditions for Coverage.</a:t>
            </a:r>
          </a:p>
          <a:p>
            <a:endParaRPr lang="en-US" sz="3450" dirty="0">
              <a:solidFill>
                <a:schemeClr val="tx2">
                  <a:lumMod val="50000"/>
                </a:schemeClr>
              </a:solidFill>
            </a:endParaRPr>
          </a:p>
          <a:p>
            <a:endParaRPr lang="en-US" sz="3450" dirty="0">
              <a:solidFill>
                <a:schemeClr val="tx2">
                  <a:lumMod val="50000"/>
                </a:schemeClr>
              </a:solidFill>
            </a:endParaRPr>
          </a:p>
        </p:txBody>
      </p:sp>
      <p:pic>
        <p:nvPicPr>
          <p:cNvPr id="8" name="Picture 7">
            <a:extLst>
              <a:ext uri="{FF2B5EF4-FFF2-40B4-BE49-F238E27FC236}">
                <a16:creationId xmlns:a16="http://schemas.microsoft.com/office/drawing/2014/main" id="{E650CC74-B553-14D0-297A-1E7369EB7DA3}"/>
              </a:ext>
            </a:extLst>
          </p:cNvPr>
          <p:cNvPicPr>
            <a:picLocks noChangeAspect="1"/>
          </p:cNvPicPr>
          <p:nvPr/>
        </p:nvPicPr>
        <p:blipFill>
          <a:blip r:embed="rId2"/>
          <a:stretch>
            <a:fillRect/>
          </a:stretch>
        </p:blipFill>
        <p:spPr>
          <a:xfrm>
            <a:off x="4591528" y="3199574"/>
            <a:ext cx="3008943" cy="2960757"/>
          </a:xfrm>
          <a:prstGeom prst="rect">
            <a:avLst/>
          </a:prstGeom>
        </p:spPr>
      </p:pic>
    </p:spTree>
    <p:extLst>
      <p:ext uri="{BB962C8B-B14F-4D97-AF65-F5344CB8AC3E}">
        <p14:creationId xmlns:p14="http://schemas.microsoft.com/office/powerpoint/2010/main" val="21055909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8C857A-E98E-25CA-8A4B-3F80C5258B33}"/>
              </a:ext>
            </a:extLst>
          </p:cNvPr>
          <p:cNvPicPr>
            <a:picLocks noChangeAspect="1"/>
          </p:cNvPicPr>
          <p:nvPr/>
        </p:nvPicPr>
        <p:blipFill>
          <a:blip r:embed="rId3"/>
          <a:stretch>
            <a:fillRect/>
          </a:stretch>
        </p:blipFill>
        <p:spPr>
          <a:xfrm>
            <a:off x="8064132" y="-203475"/>
            <a:ext cx="4054844" cy="2989206"/>
          </a:xfrm>
          <a:prstGeom prst="rect">
            <a:avLst/>
          </a:prstGeom>
          <a:effectLst>
            <a:softEdge rad="495300"/>
          </a:effectLst>
        </p:spPr>
      </p:pic>
      <p:sp>
        <p:nvSpPr>
          <p:cNvPr id="2" name="Title 1">
            <a:extLst>
              <a:ext uri="{FF2B5EF4-FFF2-40B4-BE49-F238E27FC236}">
                <a16:creationId xmlns:a16="http://schemas.microsoft.com/office/drawing/2014/main" id="{5B2F6C03-0700-2A15-403F-BFEC549F7156}"/>
              </a:ext>
            </a:extLst>
          </p:cNvPr>
          <p:cNvSpPr>
            <a:spLocks noGrp="1"/>
          </p:cNvSpPr>
          <p:nvPr>
            <p:ph type="title"/>
          </p:nvPr>
        </p:nvSpPr>
        <p:spPr/>
        <p:txBody>
          <a:bodyPr/>
          <a:lstStyle/>
          <a:p>
            <a:r>
              <a:rPr lang="en-US" dirty="0"/>
              <a:t>The Need for Hospitalization in ASCs</a:t>
            </a:r>
          </a:p>
        </p:txBody>
      </p:sp>
      <p:sp>
        <p:nvSpPr>
          <p:cNvPr id="4" name="Footer Placeholder 3">
            <a:extLst>
              <a:ext uri="{FF2B5EF4-FFF2-40B4-BE49-F238E27FC236}">
                <a16:creationId xmlns:a16="http://schemas.microsoft.com/office/drawing/2014/main" id="{D185EEFF-3B6A-750A-E879-1C403800C1D7}"/>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5" name="Content Placeholder 4">
            <a:extLst>
              <a:ext uri="{FF2B5EF4-FFF2-40B4-BE49-F238E27FC236}">
                <a16:creationId xmlns:a16="http://schemas.microsoft.com/office/drawing/2014/main" id="{43D25B3E-4741-D427-7614-4A59585D5ACA}"/>
              </a:ext>
            </a:extLst>
          </p:cNvPr>
          <p:cNvSpPr>
            <a:spLocks noGrp="1"/>
          </p:cNvSpPr>
          <p:nvPr>
            <p:ph idx="1"/>
          </p:nvPr>
        </p:nvSpPr>
        <p:spPr>
          <a:xfrm>
            <a:off x="170121" y="1472379"/>
            <a:ext cx="10779642" cy="4351338"/>
          </a:xfrm>
        </p:spPr>
        <p:txBody>
          <a:bodyPr/>
          <a:lstStyle/>
          <a:p>
            <a:r>
              <a:rPr lang="en-US" sz="2400" dirty="0">
                <a:solidFill>
                  <a:srgbClr val="404040"/>
                </a:solidFill>
              </a:rPr>
              <a:t>Hospitalization = Supervised recovery in an inpatient facility.</a:t>
            </a:r>
          </a:p>
          <a:p>
            <a:endParaRPr lang="en-US" sz="2400" dirty="0">
              <a:solidFill>
                <a:srgbClr val="404040"/>
              </a:solidFill>
            </a:endParaRPr>
          </a:p>
          <a:p>
            <a:pPr algn="l">
              <a:buFont typeface="Arial" panose="020B0604020202020204" pitchFamily="34" charset="0"/>
              <a:buChar char="•"/>
            </a:pPr>
            <a:r>
              <a:rPr lang="en-US" sz="2400" b="0" i="0" dirty="0">
                <a:solidFill>
                  <a:srgbClr val="404040"/>
                </a:solidFill>
                <a:effectLst/>
              </a:rPr>
              <a:t>ASCs are for procedures where patients can recover within 24 hours. Hospitalization needs disqualify a procedure from ASC settings.</a:t>
            </a:r>
          </a:p>
          <a:p>
            <a:pPr lvl="1"/>
            <a:r>
              <a:rPr lang="en-US" sz="2400" b="1" i="0" dirty="0">
                <a:solidFill>
                  <a:srgbClr val="404040"/>
                </a:solidFill>
                <a:effectLst/>
              </a:rPr>
              <a:t>Example:</a:t>
            </a:r>
            <a:r>
              <a:rPr lang="en-US" sz="2400" b="0" i="0" dirty="0">
                <a:solidFill>
                  <a:srgbClr val="404040"/>
                </a:solidFill>
                <a:effectLst/>
              </a:rPr>
              <a:t> A 4-hour spinal fusion on a diabetic patient may require hospitalization due to extended recovery and monitoring needs.</a:t>
            </a:r>
          </a:p>
          <a:p>
            <a:pPr lvl="1"/>
            <a:endParaRPr lang="en-US" sz="2400" b="0" i="0" dirty="0">
              <a:solidFill>
                <a:srgbClr val="404040"/>
              </a:solidFill>
              <a:effectLst/>
            </a:endParaRPr>
          </a:p>
          <a:p>
            <a:pPr lvl="3"/>
            <a:r>
              <a:rPr lang="en-US" sz="2400" b="1" i="0" dirty="0">
                <a:solidFill>
                  <a:srgbClr val="404040"/>
                </a:solidFill>
                <a:effectLst/>
                <a:latin typeface="DeepSeek-CJK-patch"/>
              </a:rPr>
              <a:t>Nature of the Surgery</a:t>
            </a:r>
            <a:endParaRPr lang="en-US" sz="2400" i="0" dirty="0">
              <a:solidFill>
                <a:srgbClr val="404040"/>
              </a:solidFill>
              <a:effectLst/>
              <a:latin typeface="DeepSeek-CJK-patch"/>
            </a:endParaRPr>
          </a:p>
          <a:p>
            <a:pPr lvl="4"/>
            <a:r>
              <a:rPr lang="en-US" sz="2400" b="0" i="0" dirty="0">
                <a:solidFill>
                  <a:srgbClr val="404040"/>
                </a:solidFill>
                <a:effectLst/>
                <a:latin typeface="DeepSeek-CJK-patch"/>
              </a:rPr>
              <a:t>Procedure length</a:t>
            </a:r>
          </a:p>
          <a:p>
            <a:pPr lvl="4"/>
            <a:r>
              <a:rPr lang="en-US" sz="2400" b="0" i="0" dirty="0">
                <a:solidFill>
                  <a:srgbClr val="404040"/>
                </a:solidFill>
                <a:effectLst/>
                <a:latin typeface="DeepSeek-CJK-patch"/>
              </a:rPr>
              <a:t>Complexity/risk level</a:t>
            </a:r>
          </a:p>
          <a:p>
            <a:pPr lvl="3"/>
            <a:r>
              <a:rPr lang="en-US" sz="2400" b="1" i="0" dirty="0">
                <a:solidFill>
                  <a:srgbClr val="404040"/>
                </a:solidFill>
                <a:effectLst/>
                <a:latin typeface="DeepSeek-CJK-patch"/>
              </a:rPr>
              <a:t>Patient Characteristics</a:t>
            </a:r>
            <a:endParaRPr lang="en-US" sz="2400" b="0" i="0" dirty="0">
              <a:solidFill>
                <a:srgbClr val="404040"/>
              </a:solidFill>
              <a:effectLst/>
              <a:latin typeface="DeepSeek-CJK-patch"/>
            </a:endParaRPr>
          </a:p>
          <a:p>
            <a:pPr lvl="4"/>
            <a:r>
              <a:rPr lang="en-US" sz="2400" b="0" i="0" dirty="0">
                <a:solidFill>
                  <a:srgbClr val="404040"/>
                </a:solidFill>
                <a:effectLst/>
                <a:latin typeface="DeepSeek-CJK-patch"/>
              </a:rPr>
              <a:t>Comorbidities</a:t>
            </a:r>
          </a:p>
          <a:p>
            <a:pPr lvl="4"/>
            <a:r>
              <a:rPr lang="en-US" sz="2400" b="0" i="0" dirty="0">
                <a:solidFill>
                  <a:srgbClr val="404040"/>
                </a:solidFill>
                <a:effectLst/>
                <a:latin typeface="DeepSeek-CJK-patch"/>
              </a:rPr>
              <a:t>Recovery needs</a:t>
            </a:r>
          </a:p>
          <a:p>
            <a:endParaRPr lang="en-US" sz="2400" dirty="0"/>
          </a:p>
        </p:txBody>
      </p:sp>
    </p:spTree>
    <p:extLst>
      <p:ext uri="{BB962C8B-B14F-4D97-AF65-F5344CB8AC3E}">
        <p14:creationId xmlns:p14="http://schemas.microsoft.com/office/powerpoint/2010/main" val="2088922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F6C03-0700-2A15-403F-BFEC549F7156}"/>
              </a:ext>
            </a:extLst>
          </p:cNvPr>
          <p:cNvSpPr>
            <a:spLocks noGrp="1"/>
          </p:cNvSpPr>
          <p:nvPr>
            <p:ph type="title"/>
          </p:nvPr>
        </p:nvSpPr>
        <p:spPr/>
        <p:txBody>
          <a:bodyPr/>
          <a:lstStyle/>
          <a:p>
            <a:r>
              <a:rPr lang="en-US" dirty="0"/>
              <a:t>The Need for Hospitalization in ASCs</a:t>
            </a:r>
          </a:p>
        </p:txBody>
      </p:sp>
      <p:sp>
        <p:nvSpPr>
          <p:cNvPr id="4" name="Footer Placeholder 3">
            <a:extLst>
              <a:ext uri="{FF2B5EF4-FFF2-40B4-BE49-F238E27FC236}">
                <a16:creationId xmlns:a16="http://schemas.microsoft.com/office/drawing/2014/main" id="{D185EEFF-3B6A-750A-E879-1C403800C1D7}"/>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5" name="Content Placeholder 4">
            <a:extLst>
              <a:ext uri="{FF2B5EF4-FFF2-40B4-BE49-F238E27FC236}">
                <a16:creationId xmlns:a16="http://schemas.microsoft.com/office/drawing/2014/main" id="{43D25B3E-4741-D427-7614-4A59585D5ACA}"/>
              </a:ext>
            </a:extLst>
          </p:cNvPr>
          <p:cNvSpPr>
            <a:spLocks noGrp="1"/>
          </p:cNvSpPr>
          <p:nvPr>
            <p:ph idx="1"/>
          </p:nvPr>
        </p:nvSpPr>
        <p:spPr>
          <a:xfrm>
            <a:off x="1061561" y="1587357"/>
            <a:ext cx="10602355" cy="4351338"/>
          </a:xfrm>
        </p:spPr>
        <p:txBody>
          <a:bodyPr/>
          <a:lstStyle/>
          <a:p>
            <a:pPr algn="l"/>
            <a:r>
              <a:rPr lang="en-US" sz="2400" b="1" i="0" dirty="0">
                <a:solidFill>
                  <a:srgbClr val="404040"/>
                </a:solidFill>
                <a:effectLst/>
              </a:rPr>
              <a:t>Key Factors for ASC Eligibility:</a:t>
            </a:r>
          </a:p>
          <a:p>
            <a:pPr algn="l"/>
            <a:endParaRPr lang="en-US" sz="2400" b="0" i="0" dirty="0">
              <a:solidFill>
                <a:srgbClr val="404040"/>
              </a:solidFill>
              <a:effectLst/>
            </a:endParaRPr>
          </a:p>
          <a:p>
            <a:pPr lvl="2">
              <a:buFont typeface="+mj-lt"/>
              <a:buAutoNum type="arabicPeriod"/>
            </a:pPr>
            <a:r>
              <a:rPr lang="en-US" sz="2400" b="1" i="0" dirty="0">
                <a:solidFill>
                  <a:srgbClr val="404040"/>
                </a:solidFill>
                <a:effectLst/>
              </a:rPr>
              <a:t> Nature of the Surgery</a:t>
            </a:r>
            <a:endParaRPr lang="en-US" sz="2400" b="0" i="0" dirty="0">
              <a:solidFill>
                <a:srgbClr val="404040"/>
              </a:solidFill>
              <a:effectLst/>
            </a:endParaRPr>
          </a:p>
          <a:p>
            <a:pPr lvl="3"/>
            <a:r>
              <a:rPr lang="en-US" sz="2400" b="0" i="0" dirty="0">
                <a:solidFill>
                  <a:srgbClr val="404040"/>
                </a:solidFill>
                <a:effectLst/>
              </a:rPr>
              <a:t>Procedure length</a:t>
            </a:r>
          </a:p>
          <a:p>
            <a:pPr lvl="3"/>
            <a:r>
              <a:rPr lang="en-US" sz="2400" b="0" i="0" dirty="0">
                <a:solidFill>
                  <a:srgbClr val="404040"/>
                </a:solidFill>
                <a:effectLst/>
              </a:rPr>
              <a:t>Complexity/risk level</a:t>
            </a:r>
          </a:p>
          <a:p>
            <a:pPr lvl="2">
              <a:buFont typeface="+mj-lt"/>
              <a:buAutoNum type="arabicPeriod"/>
            </a:pPr>
            <a:r>
              <a:rPr lang="en-US" sz="2400" b="1" i="0" dirty="0">
                <a:solidFill>
                  <a:srgbClr val="404040"/>
                </a:solidFill>
                <a:effectLst/>
              </a:rPr>
              <a:t> Patient Characteristics</a:t>
            </a:r>
            <a:endParaRPr lang="en-US" sz="2400" b="0" i="0" dirty="0">
              <a:solidFill>
                <a:srgbClr val="404040"/>
              </a:solidFill>
              <a:effectLst/>
            </a:endParaRPr>
          </a:p>
          <a:p>
            <a:pPr lvl="3"/>
            <a:r>
              <a:rPr lang="en-US" sz="2400" b="0" i="0" dirty="0">
                <a:solidFill>
                  <a:srgbClr val="404040"/>
                </a:solidFill>
                <a:effectLst/>
              </a:rPr>
              <a:t>Comorbidities</a:t>
            </a:r>
          </a:p>
          <a:p>
            <a:pPr lvl="3"/>
            <a:r>
              <a:rPr lang="en-US" sz="2400" b="0" i="0" dirty="0">
                <a:solidFill>
                  <a:srgbClr val="404040"/>
                </a:solidFill>
                <a:effectLst/>
              </a:rPr>
              <a:t>Recovery needs</a:t>
            </a:r>
          </a:p>
          <a:p>
            <a:endParaRPr lang="en-US" sz="2400" dirty="0"/>
          </a:p>
        </p:txBody>
      </p:sp>
      <p:pic>
        <p:nvPicPr>
          <p:cNvPr id="3" name="Picture 2">
            <a:extLst>
              <a:ext uri="{FF2B5EF4-FFF2-40B4-BE49-F238E27FC236}">
                <a16:creationId xmlns:a16="http://schemas.microsoft.com/office/drawing/2014/main" id="{A2E8A158-F088-5997-8BA1-9378B78A5674}"/>
              </a:ext>
            </a:extLst>
          </p:cNvPr>
          <p:cNvPicPr>
            <a:picLocks noChangeAspect="1"/>
          </p:cNvPicPr>
          <p:nvPr/>
        </p:nvPicPr>
        <p:blipFill>
          <a:blip r:embed="rId3"/>
          <a:stretch>
            <a:fillRect/>
          </a:stretch>
        </p:blipFill>
        <p:spPr>
          <a:xfrm>
            <a:off x="6096000" y="2349214"/>
            <a:ext cx="3629025" cy="3171825"/>
          </a:xfrm>
          <a:prstGeom prst="rect">
            <a:avLst/>
          </a:prstGeom>
          <a:effectLst>
            <a:softEdge rad="266700"/>
          </a:effectLst>
        </p:spPr>
      </p:pic>
    </p:spTree>
    <p:extLst>
      <p:ext uri="{BB962C8B-B14F-4D97-AF65-F5344CB8AC3E}">
        <p14:creationId xmlns:p14="http://schemas.microsoft.com/office/powerpoint/2010/main" val="3368513086"/>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F6C03-0700-2A15-403F-BFEC549F7156}"/>
              </a:ext>
            </a:extLst>
          </p:cNvPr>
          <p:cNvSpPr>
            <a:spLocks noGrp="1"/>
          </p:cNvSpPr>
          <p:nvPr>
            <p:ph type="title"/>
          </p:nvPr>
        </p:nvSpPr>
        <p:spPr/>
        <p:txBody>
          <a:bodyPr/>
          <a:lstStyle/>
          <a:p>
            <a:r>
              <a:rPr lang="en-US" b="1" i="0" dirty="0">
                <a:solidFill>
                  <a:schemeClr val="tx2">
                    <a:lumMod val="50000"/>
                  </a:schemeClr>
                </a:solidFill>
                <a:effectLst/>
              </a:rPr>
              <a:t>Recovery Center Oversight</a:t>
            </a:r>
            <a:br>
              <a:rPr lang="en-US" b="1" i="0" dirty="0">
                <a:solidFill>
                  <a:srgbClr val="404040"/>
                </a:solidFill>
                <a:effectLst/>
                <a:latin typeface="DeepSeek-CJK-patch"/>
              </a:rPr>
            </a:br>
            <a:endParaRPr lang="en-US" dirty="0"/>
          </a:p>
        </p:txBody>
      </p:sp>
      <p:sp>
        <p:nvSpPr>
          <p:cNvPr id="4" name="Footer Placeholder 3">
            <a:extLst>
              <a:ext uri="{FF2B5EF4-FFF2-40B4-BE49-F238E27FC236}">
                <a16:creationId xmlns:a16="http://schemas.microsoft.com/office/drawing/2014/main" id="{D185EEFF-3B6A-750A-E879-1C403800C1D7}"/>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5" name="Content Placeholder 4">
            <a:extLst>
              <a:ext uri="{FF2B5EF4-FFF2-40B4-BE49-F238E27FC236}">
                <a16:creationId xmlns:a16="http://schemas.microsoft.com/office/drawing/2014/main" id="{5D134A84-1A52-8743-5E02-55A994FF2EFF}"/>
              </a:ext>
            </a:extLst>
          </p:cNvPr>
          <p:cNvSpPr>
            <a:spLocks noGrp="1"/>
          </p:cNvSpPr>
          <p:nvPr>
            <p:ph idx="1"/>
          </p:nvPr>
        </p:nvSpPr>
        <p:spPr>
          <a:xfrm>
            <a:off x="710610" y="1253331"/>
            <a:ext cx="10515600" cy="4351338"/>
          </a:xfrm>
        </p:spPr>
        <p:txBody>
          <a:bodyPr/>
          <a:lstStyle/>
          <a:p>
            <a:pPr algn="l">
              <a:buFont typeface="Arial" panose="020B0604020202020204" pitchFamily="34" charset="0"/>
              <a:buChar char="•"/>
            </a:pPr>
            <a:r>
              <a:rPr lang="en-US" sz="2400" b="1" i="0" dirty="0">
                <a:solidFill>
                  <a:srgbClr val="404040"/>
                </a:solidFill>
                <a:effectLst/>
              </a:rPr>
              <a:t>ASC Compliance Focus:</a:t>
            </a:r>
            <a:endParaRPr lang="en-US" sz="2400" b="0" i="0" dirty="0">
              <a:solidFill>
                <a:srgbClr val="404040"/>
              </a:solidFill>
              <a:effectLst/>
            </a:endParaRPr>
          </a:p>
          <a:p>
            <a:pPr marL="742950" lvl="1" indent="-285750" algn="l">
              <a:buFont typeface="Arial" panose="020B0604020202020204" pitchFamily="34" charset="0"/>
              <a:buChar char="•"/>
            </a:pPr>
            <a:r>
              <a:rPr lang="en-US" sz="2400" b="0" i="0" dirty="0">
                <a:solidFill>
                  <a:srgbClr val="404040"/>
                </a:solidFill>
                <a:effectLst/>
              </a:rPr>
              <a:t>Verify ASC meets all </a:t>
            </a:r>
            <a:r>
              <a:rPr lang="en-US" sz="2400" b="1" i="0" dirty="0">
                <a:solidFill>
                  <a:srgbClr val="404040"/>
                </a:solidFill>
                <a:effectLst/>
              </a:rPr>
              <a:t>Conditions for Coverage (CfCs)</a:t>
            </a:r>
            <a:endParaRPr lang="en-US" sz="2400" b="0" i="0" dirty="0">
              <a:solidFill>
                <a:srgbClr val="404040"/>
              </a:solidFill>
              <a:effectLst/>
            </a:endParaRPr>
          </a:p>
          <a:p>
            <a:pPr marL="742950" lvl="1" indent="-285750" algn="l">
              <a:buFont typeface="Arial" panose="020B0604020202020204" pitchFamily="34" charset="0"/>
              <a:buChar char="•"/>
            </a:pPr>
            <a:r>
              <a:rPr lang="en-US" sz="2400" b="0" i="0" dirty="0">
                <a:solidFill>
                  <a:srgbClr val="404040"/>
                </a:solidFill>
                <a:effectLst/>
              </a:rPr>
              <a:t>Ensure proper patient transfer protocols</a:t>
            </a:r>
          </a:p>
          <a:p>
            <a:pPr marL="742950" lvl="1" indent="-285750" algn="l">
              <a:buFont typeface="Arial" panose="020B0604020202020204" pitchFamily="34" charset="0"/>
              <a:buChar char="•"/>
            </a:pPr>
            <a:endParaRPr lang="en-US" sz="2400" b="0" i="0" dirty="0">
              <a:solidFill>
                <a:srgbClr val="404040"/>
              </a:solidFill>
              <a:effectLst/>
            </a:endParaRPr>
          </a:p>
          <a:p>
            <a:pPr algn="l">
              <a:buFont typeface="Arial" panose="020B0604020202020204" pitchFamily="34" charset="0"/>
              <a:buChar char="•"/>
            </a:pPr>
            <a:r>
              <a:rPr lang="en-US" sz="2400" b="0" i="1" dirty="0">
                <a:solidFill>
                  <a:srgbClr val="404040"/>
                </a:solidFill>
                <a:effectLst/>
              </a:rPr>
              <a:t>Surveyor Focus on the ASC’s adherence to CfCs, including:</a:t>
            </a:r>
            <a:endParaRPr lang="en-US" sz="2400" b="0" i="0" dirty="0">
              <a:solidFill>
                <a:srgbClr val="404040"/>
              </a:solidFill>
              <a:effectLst/>
            </a:endParaRPr>
          </a:p>
          <a:p>
            <a:pPr marL="742950" lvl="1" indent="-285750" algn="l">
              <a:buFont typeface="Arial" panose="020B0604020202020204" pitchFamily="34" charset="0"/>
              <a:buChar char="•"/>
            </a:pPr>
            <a:r>
              <a:rPr lang="en-US" sz="2400" b="0" i="1" dirty="0">
                <a:solidFill>
                  <a:srgbClr val="404040"/>
                </a:solidFill>
                <a:effectLst/>
              </a:rPr>
              <a:t>Transfer agreements with hospitals (if required).</a:t>
            </a:r>
            <a:endParaRPr lang="en-US" sz="2400" b="0" i="0" dirty="0">
              <a:solidFill>
                <a:srgbClr val="404040"/>
              </a:solidFill>
              <a:effectLst/>
            </a:endParaRPr>
          </a:p>
          <a:p>
            <a:pPr marL="742950" lvl="1" indent="-285750" algn="l">
              <a:buFont typeface="Arial" panose="020B0604020202020204" pitchFamily="34" charset="0"/>
              <a:buChar char="•"/>
            </a:pPr>
            <a:r>
              <a:rPr lang="en-US" sz="2400" b="0" i="1" dirty="0">
                <a:solidFill>
                  <a:srgbClr val="404040"/>
                </a:solidFill>
                <a:effectLst/>
              </a:rPr>
              <a:t>Discharge protocols (e.g., ‘responsible adult’ accompaniment).</a:t>
            </a:r>
            <a:endParaRPr lang="en-US" sz="2400" b="0" i="0" dirty="0">
              <a:solidFill>
                <a:srgbClr val="404040"/>
              </a:solidFill>
              <a:effectLst/>
            </a:endParaRPr>
          </a:p>
          <a:p>
            <a:pPr marL="742950" lvl="1" indent="-285750" algn="l">
              <a:buFont typeface="Arial" panose="020B0604020202020204" pitchFamily="34" charset="0"/>
              <a:buChar char="•"/>
            </a:pPr>
            <a:r>
              <a:rPr lang="en-US" sz="2400" b="0" i="1" dirty="0">
                <a:solidFill>
                  <a:srgbClr val="404040"/>
                </a:solidFill>
                <a:effectLst/>
              </a:rPr>
              <a:t>Documentation of patient stability before transfer.</a:t>
            </a:r>
          </a:p>
          <a:p>
            <a:pPr marL="742950" lvl="1" indent="-285750" algn="l">
              <a:buFont typeface="Arial" panose="020B0604020202020204" pitchFamily="34" charset="0"/>
              <a:buChar char="•"/>
            </a:pPr>
            <a:endParaRPr lang="en-US" sz="2400" b="0" i="0" dirty="0">
              <a:solidFill>
                <a:srgbClr val="404040"/>
              </a:solidFill>
              <a:effectLst/>
            </a:endParaRPr>
          </a:p>
          <a:p>
            <a:r>
              <a:rPr lang="en-US" sz="2400" b="1" i="1" dirty="0">
                <a:solidFill>
                  <a:srgbClr val="404040"/>
                </a:solidFill>
                <a:effectLst/>
                <a:highlight>
                  <a:srgbClr val="FFFF00"/>
                </a:highlight>
                <a:latin typeface="DeepSeek-CJK-patch"/>
              </a:rPr>
              <a:t>If an ASC routinely sends high-risk patients to a ‘recovery center’ with 48-hour stays, this warrants CMS RO involvement so please notify QUAD A.</a:t>
            </a:r>
            <a:endParaRPr lang="en-US" sz="2400" b="1" dirty="0">
              <a:highlight>
                <a:srgbClr val="FFFF00"/>
              </a:highlight>
            </a:endParaRPr>
          </a:p>
        </p:txBody>
      </p:sp>
      <p:pic>
        <p:nvPicPr>
          <p:cNvPr id="8" name="Picture 7">
            <a:extLst>
              <a:ext uri="{FF2B5EF4-FFF2-40B4-BE49-F238E27FC236}">
                <a16:creationId xmlns:a16="http://schemas.microsoft.com/office/drawing/2014/main" id="{38F581EB-8CA0-C47A-969D-09D1FA415535}"/>
              </a:ext>
            </a:extLst>
          </p:cNvPr>
          <p:cNvPicPr>
            <a:picLocks noChangeAspect="1"/>
          </p:cNvPicPr>
          <p:nvPr/>
        </p:nvPicPr>
        <p:blipFill>
          <a:blip r:embed="rId2"/>
          <a:stretch>
            <a:fillRect/>
          </a:stretch>
        </p:blipFill>
        <p:spPr>
          <a:xfrm>
            <a:off x="8913471" y="0"/>
            <a:ext cx="3278529" cy="2190307"/>
          </a:xfrm>
          <a:prstGeom prst="rect">
            <a:avLst/>
          </a:prstGeom>
          <a:effectLst>
            <a:softEdge rad="139700"/>
          </a:effectLst>
        </p:spPr>
      </p:pic>
    </p:spTree>
    <p:extLst>
      <p:ext uri="{BB962C8B-B14F-4D97-AF65-F5344CB8AC3E}">
        <p14:creationId xmlns:p14="http://schemas.microsoft.com/office/powerpoint/2010/main" val="391296634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5A0AE6C-0725-7138-F660-6BD6D2C04E15}"/>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8" name="Content Placeholder 7">
            <a:extLst>
              <a:ext uri="{FF2B5EF4-FFF2-40B4-BE49-F238E27FC236}">
                <a16:creationId xmlns:a16="http://schemas.microsoft.com/office/drawing/2014/main" id="{215ADC95-98BE-F1E8-AF4E-4C95E435C978}"/>
              </a:ext>
            </a:extLst>
          </p:cNvPr>
          <p:cNvSpPr>
            <a:spLocks noGrp="1"/>
          </p:cNvSpPr>
          <p:nvPr>
            <p:ph idx="1"/>
          </p:nvPr>
        </p:nvSpPr>
        <p:spPr>
          <a:xfrm>
            <a:off x="444796" y="404036"/>
            <a:ext cx="11516832" cy="6528392"/>
          </a:xfrm>
        </p:spPr>
        <p:txBody>
          <a:bodyPr/>
          <a:lstStyle/>
          <a:p>
            <a:pPr algn="l">
              <a:buFont typeface="Arial" panose="020B0604020202020204" pitchFamily="34" charset="0"/>
              <a:buChar char="•"/>
            </a:pPr>
            <a:r>
              <a:rPr lang="en-US" sz="2400" b="0" i="0" dirty="0">
                <a:solidFill>
                  <a:schemeClr val="tx2">
                    <a:lumMod val="50000"/>
                  </a:schemeClr>
                </a:solidFill>
                <a:effectLst/>
              </a:rPr>
              <a:t>Some states allow ASCs to discharge patients to unlicensed "recovery centers" that provide post-operative care (for non-Medicare patients only)</a:t>
            </a:r>
          </a:p>
          <a:p>
            <a:pPr algn="l">
              <a:buFont typeface="Arial" panose="020B0604020202020204" pitchFamily="34" charset="0"/>
              <a:buChar char="•"/>
            </a:pPr>
            <a:r>
              <a:rPr lang="en-US" sz="2400" b="0" i="0" dirty="0">
                <a:solidFill>
                  <a:schemeClr val="tx2">
                    <a:lumMod val="50000"/>
                  </a:schemeClr>
                </a:solidFill>
                <a:effectLst/>
              </a:rPr>
              <a:t>Recovery centers are:</a:t>
            </a:r>
          </a:p>
          <a:p>
            <a:pPr marL="742950" lvl="1" indent="-285750" algn="l">
              <a:buFont typeface="Arial" panose="020B0604020202020204" pitchFamily="34" charset="0"/>
              <a:buChar char="•"/>
            </a:pPr>
            <a:r>
              <a:rPr lang="en-US" sz="2400" b="0" i="0" dirty="0">
                <a:solidFill>
                  <a:schemeClr val="tx2">
                    <a:lumMod val="50000"/>
                  </a:schemeClr>
                </a:solidFill>
                <a:effectLst/>
              </a:rPr>
              <a:t>Not Medicare-certified facilities</a:t>
            </a:r>
          </a:p>
          <a:p>
            <a:pPr marL="742950" lvl="1" indent="-285750" algn="l">
              <a:buFont typeface="Arial" panose="020B0604020202020204" pitchFamily="34" charset="0"/>
              <a:buChar char="•"/>
            </a:pPr>
            <a:r>
              <a:rPr lang="en-US" sz="2400" b="0" i="0" dirty="0">
                <a:solidFill>
                  <a:schemeClr val="tx2">
                    <a:lumMod val="50000"/>
                  </a:schemeClr>
                </a:solidFill>
                <a:effectLst/>
              </a:rPr>
              <a:t>Not licensed hospitals</a:t>
            </a:r>
          </a:p>
          <a:p>
            <a:pPr algn="l"/>
            <a:r>
              <a:rPr lang="en-US" sz="2400" b="1" i="0" dirty="0">
                <a:solidFill>
                  <a:schemeClr val="tx2">
                    <a:lumMod val="50000"/>
                  </a:schemeClr>
                </a:solidFill>
                <a:effectLst/>
              </a:rPr>
              <a:t>Regulatory Conflict:</a:t>
            </a:r>
            <a:endParaRPr lang="en-US" sz="2400" b="0" i="0" dirty="0">
              <a:solidFill>
                <a:schemeClr val="tx2">
                  <a:lumMod val="50000"/>
                </a:schemeClr>
              </a:solidFill>
              <a:effectLst/>
            </a:endParaRPr>
          </a:p>
          <a:p>
            <a:pPr lvl="1"/>
            <a:r>
              <a:rPr lang="en-US" sz="2400" b="0" i="0" dirty="0">
                <a:solidFill>
                  <a:schemeClr val="tx2">
                    <a:lumMod val="50000"/>
                  </a:schemeClr>
                </a:solidFill>
                <a:effectLst/>
              </a:rPr>
              <a:t>Routine use of recovery centers may indicate:</a:t>
            </a:r>
          </a:p>
          <a:p>
            <a:pPr marL="1200150" lvl="2" indent="-285750"/>
            <a:r>
              <a:rPr lang="en-US" sz="2400" b="0" i="0" dirty="0">
                <a:solidFill>
                  <a:schemeClr val="tx2">
                    <a:lumMod val="50000"/>
                  </a:schemeClr>
                </a:solidFill>
                <a:effectLst/>
              </a:rPr>
              <a:t>Patients actually needed hospitalization-level care</a:t>
            </a:r>
          </a:p>
          <a:p>
            <a:pPr marL="1200150" lvl="2" indent="-285750"/>
            <a:r>
              <a:rPr lang="en-US" sz="2400" b="0" i="0" dirty="0">
                <a:solidFill>
                  <a:schemeClr val="tx2">
                    <a:lumMod val="50000"/>
                  </a:schemeClr>
                </a:solidFill>
                <a:effectLst/>
              </a:rPr>
              <a:t>Potential non-compliance with ASC Conditions for Coverage</a:t>
            </a:r>
          </a:p>
          <a:p>
            <a:pPr lvl="1"/>
            <a:r>
              <a:rPr lang="en-US" sz="2400" b="1" i="0" dirty="0">
                <a:solidFill>
                  <a:schemeClr val="tx2">
                    <a:lumMod val="50000"/>
                  </a:schemeClr>
                </a:solidFill>
                <a:effectLst/>
              </a:rPr>
              <a:t>Compliance Implications:</a:t>
            </a:r>
            <a:endParaRPr lang="en-US" sz="2400" b="0" i="0" dirty="0">
              <a:solidFill>
                <a:schemeClr val="tx2">
                  <a:lumMod val="50000"/>
                </a:schemeClr>
              </a:solidFill>
              <a:effectLst/>
            </a:endParaRPr>
          </a:p>
          <a:p>
            <a:pPr lvl="2"/>
            <a:r>
              <a:rPr lang="en-US" sz="2400" b="0" i="0" dirty="0">
                <a:solidFill>
                  <a:schemeClr val="tx2">
                    <a:lumMod val="50000"/>
                  </a:schemeClr>
                </a:solidFill>
                <a:effectLst/>
              </a:rPr>
              <a:t>Surveyors should:</a:t>
            </a:r>
          </a:p>
          <a:p>
            <a:pPr marL="1657350" lvl="3" indent="-285750"/>
            <a:r>
              <a:rPr lang="en-US" sz="2400" b="0" i="0" dirty="0">
                <a:solidFill>
                  <a:schemeClr val="tx2">
                    <a:lumMod val="50000"/>
                  </a:schemeClr>
                </a:solidFill>
                <a:effectLst/>
              </a:rPr>
              <a:t>Review patient discharge patterns</a:t>
            </a:r>
          </a:p>
          <a:p>
            <a:pPr marL="1657350" lvl="3" indent="-285750"/>
            <a:r>
              <a:rPr lang="en-US" sz="2400" b="0" i="0" dirty="0">
                <a:solidFill>
                  <a:schemeClr val="tx2">
                    <a:lumMod val="50000"/>
                  </a:schemeClr>
                </a:solidFill>
                <a:effectLst/>
              </a:rPr>
              <a:t>Assess whether recovery center use suggests hospitalization needs</a:t>
            </a:r>
          </a:p>
          <a:p>
            <a:pPr marL="1657350" lvl="3" indent="-285750"/>
            <a:r>
              <a:rPr lang="en-US" sz="2400" b="0" i="0" dirty="0">
                <a:solidFill>
                  <a:schemeClr val="tx2">
                    <a:lumMod val="50000"/>
                  </a:schemeClr>
                </a:solidFill>
                <a:effectLst/>
              </a:rPr>
              <a:t>Verify ASC meets all regulatory requirements for patient discharge</a:t>
            </a:r>
          </a:p>
          <a:p>
            <a:endParaRPr lang="en-US" sz="2400" dirty="0">
              <a:solidFill>
                <a:schemeClr val="tx2">
                  <a:lumMod val="50000"/>
                </a:schemeClr>
              </a:solidFill>
            </a:endParaRPr>
          </a:p>
        </p:txBody>
      </p:sp>
    </p:spTree>
    <p:extLst>
      <p:ext uri="{BB962C8B-B14F-4D97-AF65-F5344CB8AC3E}">
        <p14:creationId xmlns:p14="http://schemas.microsoft.com/office/powerpoint/2010/main" val="304464783"/>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24 Hours | 3D Animated Clipart for PowerPoint - PresenterMedia.com">
            <a:extLst>
              <a:ext uri="{FF2B5EF4-FFF2-40B4-BE49-F238E27FC236}">
                <a16:creationId xmlns:a16="http://schemas.microsoft.com/office/drawing/2014/main" id="{080BF951-9293-9262-A864-09EA8FC81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3982" y="0"/>
            <a:ext cx="2449477" cy="31949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B09817F-DFB2-DF4C-3D1B-B4CBA3015121}"/>
              </a:ext>
            </a:extLst>
          </p:cNvPr>
          <p:cNvPicPr>
            <a:picLocks noChangeAspect="1"/>
          </p:cNvPicPr>
          <p:nvPr/>
        </p:nvPicPr>
        <p:blipFill>
          <a:blip r:embed="rId3"/>
          <a:stretch>
            <a:fillRect/>
          </a:stretch>
        </p:blipFill>
        <p:spPr>
          <a:xfrm>
            <a:off x="5042393" y="4339221"/>
            <a:ext cx="3549832" cy="1511378"/>
          </a:xfrm>
          <a:prstGeom prst="rect">
            <a:avLst/>
          </a:prstGeom>
          <a:effectLst>
            <a:softEdge rad="127000"/>
          </a:effectLst>
        </p:spPr>
      </p:pic>
      <p:sp>
        <p:nvSpPr>
          <p:cNvPr id="2" name="Title 1">
            <a:extLst>
              <a:ext uri="{FF2B5EF4-FFF2-40B4-BE49-F238E27FC236}">
                <a16:creationId xmlns:a16="http://schemas.microsoft.com/office/drawing/2014/main" id="{5B2F6C03-0700-2A15-403F-BFEC549F7156}"/>
              </a:ext>
            </a:extLst>
          </p:cNvPr>
          <p:cNvSpPr>
            <a:spLocks noGrp="1"/>
          </p:cNvSpPr>
          <p:nvPr>
            <p:ph type="title"/>
          </p:nvPr>
        </p:nvSpPr>
        <p:spPr>
          <a:xfrm>
            <a:off x="342977" y="230877"/>
            <a:ext cx="10515600" cy="1325563"/>
          </a:xfrm>
        </p:spPr>
        <p:txBody>
          <a:bodyPr/>
          <a:lstStyle/>
          <a:p>
            <a:r>
              <a:rPr lang="en-US" dirty="0"/>
              <a:t>ASC Services &lt; 24 hours </a:t>
            </a:r>
          </a:p>
        </p:txBody>
      </p:sp>
      <p:sp>
        <p:nvSpPr>
          <p:cNvPr id="4" name="Footer Placeholder 3">
            <a:extLst>
              <a:ext uri="{FF2B5EF4-FFF2-40B4-BE49-F238E27FC236}">
                <a16:creationId xmlns:a16="http://schemas.microsoft.com/office/drawing/2014/main" id="{D185EEFF-3B6A-750A-E879-1C403800C1D7}"/>
              </a:ext>
            </a:extLst>
          </p:cNvPr>
          <p:cNvSpPr>
            <a:spLocks noGrp="1"/>
          </p:cNvSpPr>
          <p:nvPr>
            <p:ph type="ftr" sz="quarter" idx="10"/>
          </p:nvPr>
        </p:nvSpPr>
        <p:spPr>
          <a:xfrm>
            <a:off x="3964171" y="6273966"/>
            <a:ext cx="4506589" cy="218909"/>
          </a:xfrm>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9" name="Content Placeholder 8">
            <a:extLst>
              <a:ext uri="{FF2B5EF4-FFF2-40B4-BE49-F238E27FC236}">
                <a16:creationId xmlns:a16="http://schemas.microsoft.com/office/drawing/2014/main" id="{49BFF573-E606-1B4E-BBE8-F69E0092CCAF}"/>
              </a:ext>
            </a:extLst>
          </p:cNvPr>
          <p:cNvSpPr>
            <a:spLocks noGrp="1"/>
          </p:cNvSpPr>
          <p:nvPr>
            <p:ph idx="1"/>
          </p:nvPr>
        </p:nvSpPr>
        <p:spPr>
          <a:xfrm>
            <a:off x="636182" y="947589"/>
            <a:ext cx="10515600" cy="5221971"/>
          </a:xfrm>
        </p:spPr>
        <p:txBody>
          <a:bodyPr/>
          <a:lstStyle/>
          <a:p>
            <a:r>
              <a:rPr lang="en-US" sz="3200" b="1" dirty="0">
                <a:solidFill>
                  <a:schemeClr val="accent6">
                    <a:lumMod val="75000"/>
                  </a:schemeClr>
                </a:solidFill>
              </a:rPr>
              <a:t>When does the clock begin ticking?</a:t>
            </a:r>
          </a:p>
          <a:p>
            <a:endParaRPr lang="en-US" sz="3200" b="1" dirty="0">
              <a:solidFill>
                <a:schemeClr val="accent6">
                  <a:lumMod val="75000"/>
                </a:schemeClr>
              </a:solidFill>
            </a:endParaRPr>
          </a:p>
          <a:p>
            <a:endParaRPr lang="en-US" sz="2800" dirty="0"/>
          </a:p>
          <a:p>
            <a:endParaRPr lang="en-US" sz="2800" dirty="0"/>
          </a:p>
          <a:p>
            <a:endParaRPr lang="en-US" sz="2800" dirty="0"/>
          </a:p>
          <a:p>
            <a:pPr marL="0" indent="0">
              <a:buNone/>
            </a:pPr>
            <a:endParaRPr lang="en-US" sz="2800" dirty="0"/>
          </a:p>
          <a:p>
            <a:endParaRPr lang="en-US" sz="2800" dirty="0"/>
          </a:p>
          <a:p>
            <a:endParaRPr lang="en-US" sz="2800" dirty="0"/>
          </a:p>
          <a:p>
            <a:r>
              <a:rPr lang="en-US" sz="3200" b="1" dirty="0">
                <a:solidFill>
                  <a:srgbClr val="FF0000"/>
                </a:solidFill>
              </a:rPr>
              <a:t>When does it end?</a:t>
            </a:r>
          </a:p>
        </p:txBody>
      </p:sp>
      <p:pic>
        <p:nvPicPr>
          <p:cNvPr id="13" name="Picture 12">
            <a:extLst>
              <a:ext uri="{FF2B5EF4-FFF2-40B4-BE49-F238E27FC236}">
                <a16:creationId xmlns:a16="http://schemas.microsoft.com/office/drawing/2014/main" id="{9EBD1678-E2F5-CC18-8F7A-63D806A7FD69}"/>
              </a:ext>
            </a:extLst>
          </p:cNvPr>
          <p:cNvPicPr>
            <a:picLocks noChangeAspect="1"/>
          </p:cNvPicPr>
          <p:nvPr/>
        </p:nvPicPr>
        <p:blipFill>
          <a:blip r:embed="rId4"/>
          <a:stretch>
            <a:fillRect/>
          </a:stretch>
        </p:blipFill>
        <p:spPr>
          <a:xfrm>
            <a:off x="2048541" y="1660846"/>
            <a:ext cx="3459124" cy="3194970"/>
          </a:xfrm>
          <a:prstGeom prst="rect">
            <a:avLst/>
          </a:prstGeom>
          <a:effectLst>
            <a:softEdge rad="317500"/>
          </a:effectLst>
        </p:spPr>
      </p:pic>
    </p:spTree>
    <p:extLst>
      <p:ext uri="{BB962C8B-B14F-4D97-AF65-F5344CB8AC3E}">
        <p14:creationId xmlns:p14="http://schemas.microsoft.com/office/powerpoint/2010/main" val="334211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F6C03-0700-2A15-403F-BFEC549F7156}"/>
              </a:ext>
            </a:extLst>
          </p:cNvPr>
          <p:cNvSpPr>
            <a:spLocks noGrp="1"/>
          </p:cNvSpPr>
          <p:nvPr>
            <p:ph type="title"/>
          </p:nvPr>
        </p:nvSpPr>
        <p:spPr/>
        <p:txBody>
          <a:bodyPr/>
          <a:lstStyle/>
          <a:p>
            <a:r>
              <a:rPr lang="en-US" dirty="0"/>
              <a:t>ASC 24-Hour Rule: Regulatory Foundation</a:t>
            </a:r>
          </a:p>
        </p:txBody>
      </p:sp>
      <p:sp>
        <p:nvSpPr>
          <p:cNvPr id="4" name="Footer Placeholder 3">
            <a:extLst>
              <a:ext uri="{FF2B5EF4-FFF2-40B4-BE49-F238E27FC236}">
                <a16:creationId xmlns:a16="http://schemas.microsoft.com/office/drawing/2014/main" id="{D185EEFF-3B6A-750A-E879-1C403800C1D7}"/>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5" name="Content Placeholder 4">
            <a:extLst>
              <a:ext uri="{FF2B5EF4-FFF2-40B4-BE49-F238E27FC236}">
                <a16:creationId xmlns:a16="http://schemas.microsoft.com/office/drawing/2014/main" id="{2FCFE723-C9BA-E630-6AC6-301FDBDEE46F}"/>
              </a:ext>
            </a:extLst>
          </p:cNvPr>
          <p:cNvSpPr>
            <a:spLocks noGrp="1"/>
          </p:cNvSpPr>
          <p:nvPr>
            <p:ph idx="1"/>
          </p:nvPr>
        </p:nvSpPr>
        <p:spPr>
          <a:xfrm>
            <a:off x="735495" y="1293720"/>
            <a:ext cx="11112795" cy="4486275"/>
          </a:xfrm>
        </p:spPr>
        <p:txBody>
          <a:bodyPr/>
          <a:lstStyle/>
          <a:p>
            <a:r>
              <a:rPr lang="en-US" sz="2400" dirty="0"/>
              <a:t>Expected duration of services not to exceed 24 hours following an admission.</a:t>
            </a:r>
          </a:p>
          <a:p>
            <a:pPr lvl="1"/>
            <a:r>
              <a:rPr lang="en-US" sz="2400" b="1" dirty="0">
                <a:solidFill>
                  <a:srgbClr val="404040"/>
                </a:solidFill>
              </a:rPr>
              <a:t>Critical Components:</a:t>
            </a:r>
            <a:endParaRPr lang="en-US" sz="2400" dirty="0">
              <a:solidFill>
                <a:srgbClr val="404040"/>
              </a:solidFill>
            </a:endParaRPr>
          </a:p>
          <a:p>
            <a:pPr lvl="2"/>
            <a:r>
              <a:rPr lang="en-US" sz="2400" b="0" i="0" dirty="0">
                <a:solidFill>
                  <a:srgbClr val="404040"/>
                </a:solidFill>
                <a:effectLst/>
              </a:rPr>
              <a:t>Review pre-op documentation for planned procedure duration</a:t>
            </a:r>
          </a:p>
          <a:p>
            <a:pPr lvl="2"/>
            <a:r>
              <a:rPr lang="en-US" sz="2400" b="0" i="0" dirty="0">
                <a:solidFill>
                  <a:srgbClr val="404040"/>
                </a:solidFill>
                <a:effectLst/>
              </a:rPr>
              <a:t>Verify discharge records match actual patient exit times</a:t>
            </a:r>
          </a:p>
          <a:p>
            <a:pPr lvl="2"/>
            <a:r>
              <a:rPr lang="en-US" sz="2400" b="0" i="0" dirty="0">
                <a:solidFill>
                  <a:srgbClr val="404040"/>
                </a:solidFill>
                <a:effectLst/>
              </a:rPr>
              <a:t>Cross-check anesthesia logs for time discrepancies</a:t>
            </a:r>
          </a:p>
          <a:p>
            <a:pPr lvl="1"/>
            <a:r>
              <a:rPr lang="en-US" sz="2400" b="1" i="0" dirty="0">
                <a:solidFill>
                  <a:srgbClr val="404040"/>
                </a:solidFill>
                <a:effectLst/>
              </a:rPr>
              <a:t>Compliance Verification:</a:t>
            </a:r>
            <a:br>
              <a:rPr lang="en-US" sz="2400" b="0" i="0" dirty="0">
                <a:solidFill>
                  <a:srgbClr val="404040"/>
                </a:solidFill>
                <a:effectLst/>
              </a:rPr>
            </a:br>
            <a:r>
              <a:rPr lang="en-US" sz="2400" b="0" i="0" dirty="0">
                <a:solidFill>
                  <a:srgbClr val="404040"/>
                </a:solidFill>
                <a:effectLst/>
              </a:rPr>
              <a:t>✔️ Confirm no patient stays &gt;24 hours in past 12 months</a:t>
            </a:r>
            <a:br>
              <a:rPr lang="en-US" sz="2400" b="0" i="0" dirty="0">
                <a:solidFill>
                  <a:srgbClr val="404040"/>
                </a:solidFill>
                <a:effectLst/>
              </a:rPr>
            </a:br>
            <a:r>
              <a:rPr lang="en-US" sz="2400" b="0" i="0" dirty="0">
                <a:solidFill>
                  <a:srgbClr val="404040"/>
                </a:solidFill>
                <a:effectLst/>
              </a:rPr>
              <a:t>✔️ Review policy defining "admission" and "discharge"</a:t>
            </a:r>
            <a:br>
              <a:rPr lang="en-US" sz="2400" b="0" i="0" dirty="0">
                <a:solidFill>
                  <a:srgbClr val="404040"/>
                </a:solidFill>
                <a:effectLst/>
              </a:rPr>
            </a:br>
            <a:r>
              <a:rPr lang="en-US" sz="2400" b="0" i="0" dirty="0">
                <a:solidFill>
                  <a:srgbClr val="404040"/>
                </a:solidFill>
                <a:effectLst/>
              </a:rPr>
              <a:t>✔️ Audit 5 surgical records for timeline accuracy</a:t>
            </a:r>
          </a:p>
          <a:p>
            <a:pPr lvl="1"/>
            <a:r>
              <a:rPr lang="en-US" sz="2400" b="1" i="0" dirty="0">
                <a:solidFill>
                  <a:srgbClr val="404040"/>
                </a:solidFill>
                <a:effectLst/>
              </a:rPr>
              <a:t>Common Violations:</a:t>
            </a:r>
            <a:br>
              <a:rPr lang="en-US" sz="2400" b="0" i="0" dirty="0">
                <a:solidFill>
                  <a:srgbClr val="404040"/>
                </a:solidFill>
                <a:effectLst/>
              </a:rPr>
            </a:br>
            <a:r>
              <a:rPr lang="en-US" sz="2400" b="0" i="0" dirty="0">
                <a:solidFill>
                  <a:srgbClr val="404040"/>
                </a:solidFill>
                <a:effectLst/>
              </a:rPr>
              <a:t>❌ Counting "procedure time" only (ignoring pre/post-op)</a:t>
            </a:r>
            <a:br>
              <a:rPr lang="en-US" sz="2400" b="0" i="0" dirty="0">
                <a:solidFill>
                  <a:srgbClr val="404040"/>
                </a:solidFill>
                <a:effectLst/>
              </a:rPr>
            </a:br>
            <a:r>
              <a:rPr lang="en-US" sz="2400" b="0" i="0" dirty="0">
                <a:solidFill>
                  <a:srgbClr val="404040"/>
                </a:solidFill>
                <a:effectLst/>
              </a:rPr>
              <a:t>❌ Failed discharges (e.g., patient remains &gt;24h due to complications)</a:t>
            </a:r>
            <a:br>
              <a:rPr lang="en-US" sz="2400" b="0" i="0" dirty="0">
                <a:solidFill>
                  <a:srgbClr val="404040"/>
                </a:solidFill>
                <a:effectLst/>
              </a:rPr>
            </a:br>
            <a:r>
              <a:rPr lang="en-US" sz="2400" b="0" i="0" dirty="0">
                <a:solidFill>
                  <a:srgbClr val="404040"/>
                </a:solidFill>
                <a:effectLst/>
              </a:rPr>
              <a:t>❌ No documentation justifying near-miss cases (23-24h stays)</a:t>
            </a:r>
          </a:p>
          <a:p>
            <a:endParaRPr lang="en-US" sz="2400" dirty="0"/>
          </a:p>
        </p:txBody>
      </p:sp>
    </p:spTree>
    <p:extLst>
      <p:ext uri="{BB962C8B-B14F-4D97-AF65-F5344CB8AC3E}">
        <p14:creationId xmlns:p14="http://schemas.microsoft.com/office/powerpoint/2010/main" val="2579917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B28A14-30FE-F658-F0CE-2D3BA54C53A7}"/>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7" name="Subtitle 2">
            <a:extLst>
              <a:ext uri="{FF2B5EF4-FFF2-40B4-BE49-F238E27FC236}">
                <a16:creationId xmlns:a16="http://schemas.microsoft.com/office/drawing/2014/main" id="{1FF5B356-7870-66F8-6A0C-FDE4112EC8EA}"/>
              </a:ext>
            </a:extLst>
          </p:cNvPr>
          <p:cNvSpPr txBox="1">
            <a:spLocks/>
          </p:cNvSpPr>
          <p:nvPr/>
        </p:nvSpPr>
        <p:spPr>
          <a:xfrm>
            <a:off x="2299436" y="1804278"/>
            <a:ext cx="8692414" cy="419354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333333"/>
                </a:solidFill>
                <a:latin typeface="Arial"/>
                <a:cs typeface="Arial"/>
              </a:rPr>
              <a:t>On completion of this training, you will be able to identify:</a:t>
            </a:r>
            <a:br>
              <a:rPr lang="en-US" sz="2400" dirty="0"/>
            </a:br>
            <a:endParaRPr lang="en-US" sz="2400" dirty="0">
              <a:solidFill>
                <a:srgbClr val="333333"/>
              </a:solidFill>
            </a:endParaRPr>
          </a:p>
          <a:p>
            <a:pPr lvl="1"/>
            <a:r>
              <a:rPr lang="en-US" sz="2400" b="1" dirty="0">
                <a:solidFill>
                  <a:srgbClr val="404040"/>
                </a:solidFill>
                <a:latin typeface="Arial"/>
                <a:cs typeface="Arial"/>
              </a:rPr>
              <a:t>Identify</a:t>
            </a:r>
            <a:r>
              <a:rPr lang="en-US" sz="2400" dirty="0">
                <a:solidFill>
                  <a:srgbClr val="404040"/>
                </a:solidFill>
                <a:latin typeface="Arial"/>
                <a:cs typeface="Arial"/>
              </a:rPr>
              <a:t> compliance issues related to </a:t>
            </a:r>
            <a:r>
              <a:rPr lang="en-US" sz="2400" i="1" dirty="0">
                <a:solidFill>
                  <a:srgbClr val="404040"/>
                </a:solidFill>
                <a:latin typeface="Arial"/>
                <a:cs typeface="Arial"/>
              </a:rPr>
              <a:t>distinct entity</a:t>
            </a:r>
            <a:r>
              <a:rPr lang="en-US" sz="2400" dirty="0">
                <a:solidFill>
                  <a:srgbClr val="404040"/>
                </a:solidFill>
                <a:latin typeface="Arial"/>
                <a:cs typeface="Arial"/>
              </a:rPr>
              <a:t> requirements in ASCs.</a:t>
            </a:r>
          </a:p>
          <a:p>
            <a:pPr lvl="1"/>
            <a:r>
              <a:rPr lang="en-US" sz="2400" b="1" dirty="0">
                <a:solidFill>
                  <a:srgbClr val="404040"/>
                </a:solidFill>
                <a:latin typeface="Arial"/>
                <a:cs typeface="Arial"/>
              </a:rPr>
              <a:t>Apply</a:t>
            </a:r>
            <a:r>
              <a:rPr lang="en-US" sz="2400" dirty="0">
                <a:solidFill>
                  <a:srgbClr val="404040"/>
                </a:solidFill>
                <a:latin typeface="Arial"/>
                <a:cs typeface="Arial"/>
              </a:rPr>
              <a:t> ASC regulations and survey procedures to assess compliance effectively.</a:t>
            </a:r>
          </a:p>
          <a:p>
            <a:pPr lvl="1"/>
            <a:r>
              <a:rPr lang="en-US" sz="2400" b="1" dirty="0">
                <a:solidFill>
                  <a:srgbClr val="404040"/>
                </a:solidFill>
                <a:latin typeface="Arial"/>
                <a:cs typeface="Arial"/>
              </a:rPr>
              <a:t>Engage</a:t>
            </a:r>
            <a:r>
              <a:rPr lang="en-US" sz="2400" dirty="0">
                <a:solidFill>
                  <a:srgbClr val="404040"/>
                </a:solidFill>
                <a:latin typeface="Arial"/>
                <a:cs typeface="Arial"/>
              </a:rPr>
              <a:t> in open discussions to learn from peer surveyors’ experiences and challenges.</a:t>
            </a:r>
            <a:endParaRPr lang="en-US" sz="2400" dirty="0">
              <a:solidFill>
                <a:srgbClr val="404040"/>
              </a:solidFill>
            </a:endParaRPr>
          </a:p>
          <a:p>
            <a:pPr lvl="1"/>
            <a:endParaRPr lang="en-US" sz="2400" dirty="0"/>
          </a:p>
        </p:txBody>
      </p:sp>
      <p:pic>
        <p:nvPicPr>
          <p:cNvPr id="1026" name="Picture 2" descr="Objectives Images Gif">
            <a:extLst>
              <a:ext uri="{FF2B5EF4-FFF2-40B4-BE49-F238E27FC236}">
                <a16:creationId xmlns:a16="http://schemas.microsoft.com/office/drawing/2014/main" id="{E7AFBCE1-2F04-6151-F53C-35B896453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811" y="161924"/>
            <a:ext cx="2110639" cy="2110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764979"/>
      </p:ext>
    </p:extLst>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F6C03-0700-2A15-403F-BFEC549F7156}"/>
              </a:ext>
            </a:extLst>
          </p:cNvPr>
          <p:cNvSpPr>
            <a:spLocks noGrp="1"/>
          </p:cNvSpPr>
          <p:nvPr>
            <p:ph type="title"/>
          </p:nvPr>
        </p:nvSpPr>
        <p:spPr/>
        <p:txBody>
          <a:bodyPr/>
          <a:lstStyle/>
          <a:p>
            <a:r>
              <a:rPr lang="en-US" dirty="0"/>
              <a:t>Exceptions to the 24-Hour Rule</a:t>
            </a:r>
          </a:p>
        </p:txBody>
      </p:sp>
      <p:sp>
        <p:nvSpPr>
          <p:cNvPr id="4" name="Footer Placeholder 3">
            <a:extLst>
              <a:ext uri="{FF2B5EF4-FFF2-40B4-BE49-F238E27FC236}">
                <a16:creationId xmlns:a16="http://schemas.microsoft.com/office/drawing/2014/main" id="{D185EEFF-3B6A-750A-E879-1C403800C1D7}"/>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5" name="Content Placeholder 4">
            <a:extLst>
              <a:ext uri="{FF2B5EF4-FFF2-40B4-BE49-F238E27FC236}">
                <a16:creationId xmlns:a16="http://schemas.microsoft.com/office/drawing/2014/main" id="{81D2BC26-FCA7-7E30-CB59-0E5CA6F55571}"/>
              </a:ext>
            </a:extLst>
          </p:cNvPr>
          <p:cNvSpPr>
            <a:spLocks noGrp="1"/>
          </p:cNvSpPr>
          <p:nvPr>
            <p:ph idx="1"/>
          </p:nvPr>
        </p:nvSpPr>
        <p:spPr>
          <a:xfrm>
            <a:off x="944602" y="1519145"/>
            <a:ext cx="9992833" cy="4351338"/>
          </a:xfrm>
        </p:spPr>
        <p:txBody>
          <a:bodyPr/>
          <a:lstStyle/>
          <a:p>
            <a:pPr algn="l">
              <a:buFont typeface="+mj-lt"/>
              <a:buAutoNum type="arabicPeriod"/>
            </a:pPr>
            <a:r>
              <a:rPr lang="en-US" sz="2400" b="1" i="0" dirty="0">
                <a:solidFill>
                  <a:srgbClr val="404040"/>
                </a:solidFill>
                <a:effectLst/>
              </a:rPr>
              <a:t> Patient Care Priority:</a:t>
            </a:r>
            <a:endParaRPr lang="en-US" sz="2400" b="0" i="0" dirty="0">
              <a:solidFill>
                <a:srgbClr val="404040"/>
              </a:solidFill>
              <a:effectLst/>
            </a:endParaRPr>
          </a:p>
          <a:p>
            <a:pPr marL="742950" lvl="1" indent="-285750" algn="l">
              <a:buFont typeface="+mj-lt"/>
              <a:buAutoNum type="arabicPeriod"/>
            </a:pPr>
            <a:r>
              <a:rPr lang="en-US" sz="2400" b="0" i="0" dirty="0">
                <a:solidFill>
                  <a:srgbClr val="404040"/>
                </a:solidFill>
                <a:effectLst/>
              </a:rPr>
              <a:t>ASCs must never discharge unstable patients solely to meet the 24-hour rule</a:t>
            </a:r>
          </a:p>
          <a:p>
            <a:pPr marL="742950" lvl="1" indent="-285750" algn="l">
              <a:buFont typeface="+mj-lt"/>
              <a:buAutoNum type="arabicPeriod"/>
            </a:pPr>
            <a:r>
              <a:rPr lang="en-US" sz="2400" b="0" i="0" dirty="0">
                <a:solidFill>
                  <a:srgbClr val="404040"/>
                </a:solidFill>
                <a:effectLst/>
              </a:rPr>
              <a:t>Facility remains fully responsible for care until safe discharge</a:t>
            </a:r>
          </a:p>
          <a:p>
            <a:pPr algn="l">
              <a:buFont typeface="+mj-lt"/>
              <a:buAutoNum type="arabicPeriod"/>
            </a:pPr>
            <a:r>
              <a:rPr lang="en-US" sz="2400" b="1" i="0" dirty="0">
                <a:solidFill>
                  <a:srgbClr val="404040"/>
                </a:solidFill>
                <a:effectLst/>
              </a:rPr>
              <a:t> Regulatory Context:</a:t>
            </a:r>
            <a:endParaRPr lang="en-US" sz="2400" b="0" i="0" dirty="0">
              <a:solidFill>
                <a:srgbClr val="404040"/>
              </a:solidFill>
              <a:effectLst/>
            </a:endParaRPr>
          </a:p>
          <a:p>
            <a:pPr marL="742950" lvl="1" indent="-285750" algn="l">
              <a:buFont typeface="+mj-lt"/>
              <a:buAutoNum type="arabicPeriod"/>
            </a:pPr>
            <a:r>
              <a:rPr lang="en-US" sz="2400" b="0" i="0" dirty="0">
                <a:solidFill>
                  <a:srgbClr val="404040"/>
                </a:solidFill>
                <a:effectLst/>
              </a:rPr>
              <a:t>24 hours = </a:t>
            </a:r>
            <a:r>
              <a:rPr lang="en-US" sz="2400" b="1" i="0" dirty="0">
                <a:solidFill>
                  <a:srgbClr val="404040"/>
                </a:solidFill>
                <a:effectLst/>
              </a:rPr>
              <a:t>expected maximum</a:t>
            </a:r>
            <a:r>
              <a:rPr lang="en-US" sz="2400" b="0" i="0" dirty="0">
                <a:solidFill>
                  <a:srgbClr val="404040"/>
                </a:solidFill>
                <a:effectLst/>
              </a:rPr>
              <a:t> (per 42 CFR §416.2)</a:t>
            </a:r>
          </a:p>
          <a:p>
            <a:pPr marL="742950" lvl="1" indent="-285750" algn="l">
              <a:buFont typeface="+mj-lt"/>
              <a:buAutoNum type="arabicPeriod"/>
            </a:pPr>
            <a:r>
              <a:rPr lang="en-US" sz="2400" b="0" i="0" dirty="0">
                <a:solidFill>
                  <a:srgbClr val="404040"/>
                </a:solidFill>
                <a:effectLst/>
              </a:rPr>
              <a:t>Occasional exceptions allowed for </a:t>
            </a:r>
            <a:r>
              <a:rPr lang="en-US" sz="2400" b="1" i="0" dirty="0">
                <a:solidFill>
                  <a:srgbClr val="404040"/>
                </a:solidFill>
                <a:effectLst/>
              </a:rPr>
              <a:t>unforeseen complications</a:t>
            </a:r>
            <a:endParaRPr lang="en-US" sz="2400" b="0" i="0" dirty="0">
              <a:solidFill>
                <a:srgbClr val="404040"/>
              </a:solidFill>
              <a:effectLst/>
            </a:endParaRPr>
          </a:p>
          <a:p>
            <a:pPr algn="l">
              <a:buFont typeface="+mj-lt"/>
              <a:buAutoNum type="arabicPeriod"/>
            </a:pPr>
            <a:r>
              <a:rPr lang="en-US" sz="2400" b="1" i="0" dirty="0">
                <a:solidFill>
                  <a:srgbClr val="404040"/>
                </a:solidFill>
                <a:effectLst/>
              </a:rPr>
              <a:t> Compliance Red Flags:</a:t>
            </a:r>
            <a:endParaRPr lang="en-US" sz="2400" b="0" i="0" dirty="0">
              <a:solidFill>
                <a:srgbClr val="404040"/>
              </a:solidFill>
              <a:effectLst/>
            </a:endParaRPr>
          </a:p>
          <a:p>
            <a:pPr marL="742950" lvl="1" indent="-285750" algn="l">
              <a:buFont typeface="+mj-lt"/>
              <a:buAutoNum type="arabicPeriod"/>
            </a:pPr>
            <a:r>
              <a:rPr lang="en-US" sz="2400" b="0" i="0" dirty="0">
                <a:solidFill>
                  <a:srgbClr val="404040"/>
                </a:solidFill>
                <a:effectLst/>
              </a:rPr>
              <a:t>Frequent or planned exceedances</a:t>
            </a:r>
          </a:p>
          <a:p>
            <a:pPr marL="742950" lvl="1" indent="-285750" algn="l">
              <a:buFont typeface="+mj-lt"/>
              <a:buAutoNum type="arabicPeriod"/>
            </a:pPr>
            <a:r>
              <a:rPr lang="en-US" sz="2400" b="0" i="0" dirty="0">
                <a:solidFill>
                  <a:srgbClr val="404040"/>
                </a:solidFill>
                <a:effectLst/>
              </a:rPr>
              <a:t>Suggests facility may be operating beyond ASC scope</a:t>
            </a:r>
          </a:p>
          <a:p>
            <a:endParaRPr lang="en-US" sz="2400" dirty="0"/>
          </a:p>
        </p:txBody>
      </p:sp>
      <p:pic>
        <p:nvPicPr>
          <p:cNvPr id="4098" name="Picture 2" descr="Image result for exceptions">
            <a:extLst>
              <a:ext uri="{FF2B5EF4-FFF2-40B4-BE49-F238E27FC236}">
                <a16:creationId xmlns:a16="http://schemas.microsoft.com/office/drawing/2014/main" id="{7A6BDF7A-4184-AB70-768D-B89583B30B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75" y="44542"/>
            <a:ext cx="3095625" cy="1885950"/>
          </a:xfrm>
          <a:prstGeom prst="rect">
            <a:avLst/>
          </a:prstGeom>
          <a:noFill/>
          <a:effectLst>
            <a:softEdge rad="203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203613"/>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olation Icon">
            <a:extLst>
              <a:ext uri="{FF2B5EF4-FFF2-40B4-BE49-F238E27FC236}">
                <a16:creationId xmlns:a16="http://schemas.microsoft.com/office/drawing/2014/main" id="{5E45310C-6BF6-44F0-1BCB-A1D2572D22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8475" y="141288"/>
            <a:ext cx="1833674" cy="18336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D3D37E3-CD2E-1A31-4033-1561761630B4}"/>
              </a:ext>
            </a:extLst>
          </p:cNvPr>
          <p:cNvSpPr>
            <a:spLocks noGrp="1"/>
          </p:cNvSpPr>
          <p:nvPr>
            <p:ph type="title"/>
          </p:nvPr>
        </p:nvSpPr>
        <p:spPr>
          <a:xfrm>
            <a:off x="669851" y="320675"/>
            <a:ext cx="10515600" cy="1325563"/>
          </a:xfrm>
        </p:spPr>
        <p:txBody>
          <a:bodyPr/>
          <a:lstStyle/>
          <a:p>
            <a:r>
              <a:rPr lang="en-US" dirty="0"/>
              <a:t>When reviewing cases that exceed 24 hours – </a:t>
            </a:r>
            <a:br>
              <a:rPr lang="en-US" dirty="0"/>
            </a:br>
            <a:r>
              <a:rPr lang="en-US" dirty="0"/>
              <a:t>Surveyors should:</a:t>
            </a:r>
          </a:p>
        </p:txBody>
      </p:sp>
      <p:sp>
        <p:nvSpPr>
          <p:cNvPr id="3" name="Content Placeholder 2">
            <a:extLst>
              <a:ext uri="{FF2B5EF4-FFF2-40B4-BE49-F238E27FC236}">
                <a16:creationId xmlns:a16="http://schemas.microsoft.com/office/drawing/2014/main" id="{845E96FE-0B4C-9588-E5E8-E7D5A6C49C09}"/>
              </a:ext>
            </a:extLst>
          </p:cNvPr>
          <p:cNvSpPr>
            <a:spLocks noGrp="1"/>
          </p:cNvSpPr>
          <p:nvPr>
            <p:ph idx="1"/>
          </p:nvPr>
        </p:nvSpPr>
        <p:spPr>
          <a:xfrm>
            <a:off x="669851" y="1825625"/>
            <a:ext cx="11079125" cy="4351338"/>
          </a:xfrm>
        </p:spPr>
        <p:txBody>
          <a:bodyPr/>
          <a:lstStyle/>
          <a:p>
            <a:pPr algn="l">
              <a:buFont typeface="+mj-lt"/>
              <a:buAutoNum type="arabicPeriod"/>
            </a:pPr>
            <a:r>
              <a:rPr lang="en-US" sz="2400" b="1" i="0" dirty="0">
                <a:solidFill>
                  <a:srgbClr val="404040"/>
                </a:solidFill>
                <a:effectLst/>
              </a:rPr>
              <a:t> Verify Medical Necessity:</a:t>
            </a:r>
            <a:endParaRPr lang="en-US" sz="2400" b="0" i="0" dirty="0">
              <a:solidFill>
                <a:srgbClr val="404040"/>
              </a:solidFill>
              <a:effectLst/>
            </a:endParaRPr>
          </a:p>
          <a:p>
            <a:pPr marL="742950" lvl="1" indent="-285750" algn="l">
              <a:buFont typeface="+mj-lt"/>
              <a:buAutoNum type="arabicPeriod"/>
            </a:pPr>
            <a:r>
              <a:rPr lang="en-US" sz="2400" b="0" i="1" dirty="0">
                <a:solidFill>
                  <a:srgbClr val="404040"/>
                </a:solidFill>
                <a:effectLst/>
              </a:rPr>
              <a:t>Example:</a:t>
            </a:r>
            <a:r>
              <a:rPr lang="en-US" sz="2400" b="0" i="0" dirty="0">
                <a:solidFill>
                  <a:srgbClr val="404040"/>
                </a:solidFill>
                <a:effectLst/>
              </a:rPr>
              <a:t> A patient developing postoperative bleeding at 23h30m requires continued care - this is justified.</a:t>
            </a:r>
          </a:p>
          <a:p>
            <a:pPr marL="742950" lvl="1" indent="-285750" algn="l">
              <a:buFont typeface="+mj-lt"/>
              <a:buAutoNum type="arabicPeriod"/>
            </a:pPr>
            <a:r>
              <a:rPr lang="en-US" sz="2400" b="0" i="1" dirty="0">
                <a:solidFill>
                  <a:srgbClr val="404040"/>
                </a:solidFill>
                <a:effectLst/>
              </a:rPr>
              <a:t>Documentation Check:</a:t>
            </a:r>
            <a:r>
              <a:rPr lang="en-US" sz="2400" b="0" i="0" dirty="0">
                <a:solidFill>
                  <a:srgbClr val="404040"/>
                </a:solidFill>
                <a:effectLst/>
              </a:rPr>
              <a:t> Look for operative notes detailing the complication.</a:t>
            </a:r>
          </a:p>
          <a:p>
            <a:pPr algn="l">
              <a:buFont typeface="+mj-lt"/>
              <a:buAutoNum type="arabicPeriod"/>
            </a:pPr>
            <a:r>
              <a:rPr lang="en-US" sz="2400" b="1" i="0" dirty="0">
                <a:solidFill>
                  <a:srgbClr val="404040"/>
                </a:solidFill>
                <a:effectLst/>
              </a:rPr>
              <a:t> Assess Patterns:</a:t>
            </a:r>
            <a:endParaRPr lang="en-US" sz="2400" b="0" i="0" dirty="0">
              <a:solidFill>
                <a:srgbClr val="404040"/>
              </a:solidFill>
              <a:effectLst/>
            </a:endParaRPr>
          </a:p>
          <a:p>
            <a:pPr marL="742950" lvl="1" indent="-285750" algn="l">
              <a:buFont typeface="+mj-lt"/>
              <a:buAutoNum type="arabicPeriod"/>
            </a:pPr>
            <a:r>
              <a:rPr lang="en-US" sz="2400" b="0" i="1" dirty="0">
                <a:solidFill>
                  <a:srgbClr val="404040"/>
                </a:solidFill>
                <a:effectLst/>
              </a:rPr>
              <a:t>Ask:</a:t>
            </a:r>
            <a:r>
              <a:rPr lang="en-US" sz="2400" b="0" i="0" dirty="0">
                <a:solidFill>
                  <a:srgbClr val="404040"/>
                </a:solidFill>
                <a:effectLst/>
              </a:rPr>
              <a:t> 'How many cases exceeded 24 hours in the past year?'</a:t>
            </a:r>
          </a:p>
          <a:p>
            <a:pPr marL="742950" lvl="1" indent="-285750" algn="l">
              <a:buFont typeface="+mj-lt"/>
              <a:buAutoNum type="arabicPeriod"/>
            </a:pPr>
            <a:r>
              <a:rPr lang="en-US" sz="2400" b="0" i="1" dirty="0">
                <a:solidFill>
                  <a:srgbClr val="404040"/>
                </a:solidFill>
                <a:effectLst/>
              </a:rPr>
              <a:t>Threshold:</a:t>
            </a:r>
            <a:r>
              <a:rPr lang="en-US" sz="2400" b="0" i="0" dirty="0">
                <a:solidFill>
                  <a:srgbClr val="404040"/>
                </a:solidFill>
                <a:effectLst/>
              </a:rPr>
              <a:t> &gt;2-3 cases/year warrants deeper review of case selection.</a:t>
            </a:r>
          </a:p>
          <a:p>
            <a:pPr algn="l">
              <a:buFont typeface="+mj-lt"/>
              <a:buAutoNum type="arabicPeriod"/>
            </a:pPr>
            <a:r>
              <a:rPr lang="en-US" sz="2400" b="1" i="0" dirty="0">
                <a:solidFill>
                  <a:srgbClr val="404040"/>
                </a:solidFill>
                <a:effectLst/>
              </a:rPr>
              <a:t> Enforcement Guidance:</a:t>
            </a:r>
            <a:endParaRPr lang="en-US" sz="2400" b="0" i="0" dirty="0">
              <a:solidFill>
                <a:srgbClr val="404040"/>
              </a:solidFill>
              <a:effectLst/>
            </a:endParaRPr>
          </a:p>
          <a:p>
            <a:pPr marL="742950" lvl="1" indent="-285750" algn="l">
              <a:buFont typeface="+mj-lt"/>
              <a:buAutoNum type="arabicPeriod"/>
            </a:pPr>
            <a:r>
              <a:rPr lang="en-US" sz="2400" b="0" i="1" dirty="0">
                <a:solidFill>
                  <a:srgbClr val="404040"/>
                </a:solidFill>
                <a:effectLst/>
              </a:rPr>
              <a:t>Isolated Incident:</a:t>
            </a:r>
            <a:r>
              <a:rPr lang="en-US" sz="2400" b="0" i="0" dirty="0">
                <a:solidFill>
                  <a:srgbClr val="404040"/>
                </a:solidFill>
                <a:effectLst/>
              </a:rPr>
              <a:t> Note in report but don’t cite if properly documented.</a:t>
            </a:r>
          </a:p>
          <a:p>
            <a:pPr marL="742950" lvl="1" indent="-285750" algn="l">
              <a:buFont typeface="+mj-lt"/>
              <a:buAutoNum type="arabicPeriod"/>
            </a:pPr>
            <a:r>
              <a:rPr lang="en-US" sz="2400" b="0" i="1" dirty="0">
                <a:solidFill>
                  <a:srgbClr val="404040"/>
                </a:solidFill>
                <a:effectLst/>
              </a:rPr>
              <a:t>Recurring Issue:</a:t>
            </a:r>
            <a:r>
              <a:rPr lang="en-US" sz="2400" b="0" i="0" dirty="0">
                <a:solidFill>
                  <a:srgbClr val="404040"/>
                </a:solidFill>
                <a:effectLst/>
              </a:rPr>
              <a:t> Cite under </a:t>
            </a:r>
            <a:r>
              <a:rPr lang="en-US" sz="2400" b="1" i="0" dirty="0">
                <a:solidFill>
                  <a:srgbClr val="404040"/>
                </a:solidFill>
                <a:effectLst/>
              </a:rPr>
              <a:t>9-A-0</a:t>
            </a:r>
            <a:r>
              <a:rPr lang="en-US" sz="2400" b="0" i="0" dirty="0">
                <a:solidFill>
                  <a:srgbClr val="404040"/>
                </a:solidFill>
                <a:effectLst/>
              </a:rPr>
              <a:t> 42 CFR 416.2 (ASC definition violation).</a:t>
            </a:r>
          </a:p>
          <a:p>
            <a:endParaRPr lang="en-US" sz="2400" dirty="0"/>
          </a:p>
        </p:txBody>
      </p:sp>
      <p:sp>
        <p:nvSpPr>
          <p:cNvPr id="4" name="Footer Placeholder 3">
            <a:extLst>
              <a:ext uri="{FF2B5EF4-FFF2-40B4-BE49-F238E27FC236}">
                <a16:creationId xmlns:a16="http://schemas.microsoft.com/office/drawing/2014/main" id="{E2E312C8-49DD-FE46-4353-3C28FCEFC510}"/>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Tree>
    <p:extLst>
      <p:ext uri="{BB962C8B-B14F-4D97-AF65-F5344CB8AC3E}">
        <p14:creationId xmlns:p14="http://schemas.microsoft.com/office/powerpoint/2010/main" val="1576847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9E42-3DF9-5700-E02F-7C7D0FE83B74}"/>
              </a:ext>
            </a:extLst>
          </p:cNvPr>
          <p:cNvSpPr>
            <a:spLocks noGrp="1"/>
          </p:cNvSpPr>
          <p:nvPr>
            <p:ph type="title"/>
          </p:nvPr>
        </p:nvSpPr>
        <p:spPr>
          <a:xfrm>
            <a:off x="795670" y="282741"/>
            <a:ext cx="10515600" cy="2418273"/>
          </a:xfrm>
        </p:spPr>
        <p:txBody>
          <a:bodyPr/>
          <a:lstStyle/>
          <a:p>
            <a:r>
              <a:rPr lang="en-US" dirty="0"/>
              <a:t>Managing Entry Challenges During Unannounced Surveys</a:t>
            </a:r>
            <a:br>
              <a:rPr lang="en-US" dirty="0"/>
            </a:br>
            <a:br>
              <a:rPr lang="en-US" dirty="0"/>
            </a:br>
            <a:r>
              <a:rPr lang="en-US" sz="2800" dirty="0"/>
              <a:t>What Do You Do When The Administrator Is Not Available?</a:t>
            </a:r>
            <a:endParaRPr lang="en-US" dirty="0"/>
          </a:p>
        </p:txBody>
      </p:sp>
      <p:pic>
        <p:nvPicPr>
          <p:cNvPr id="6" name="Content Placeholder 5">
            <a:extLst>
              <a:ext uri="{FF2B5EF4-FFF2-40B4-BE49-F238E27FC236}">
                <a16:creationId xmlns:a16="http://schemas.microsoft.com/office/drawing/2014/main" id="{50F02CAA-5159-94FD-AA98-47D699B142CD}"/>
              </a:ext>
            </a:extLst>
          </p:cNvPr>
          <p:cNvPicPr>
            <a:picLocks noGrp="1" noChangeAspect="1"/>
          </p:cNvPicPr>
          <p:nvPr>
            <p:ph idx="1"/>
          </p:nvPr>
        </p:nvPicPr>
        <p:blipFill>
          <a:blip r:embed="rId2"/>
          <a:stretch>
            <a:fillRect/>
          </a:stretch>
        </p:blipFill>
        <p:spPr>
          <a:xfrm>
            <a:off x="9051528" y="2172291"/>
            <a:ext cx="2662729" cy="2513417"/>
          </a:xfrm>
        </p:spPr>
      </p:pic>
      <p:sp>
        <p:nvSpPr>
          <p:cNvPr id="4" name="Footer Placeholder 3">
            <a:extLst>
              <a:ext uri="{FF2B5EF4-FFF2-40B4-BE49-F238E27FC236}">
                <a16:creationId xmlns:a16="http://schemas.microsoft.com/office/drawing/2014/main" id="{041AA866-FF9D-A770-4F32-69B00F4C8FF1}"/>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8" name="TextBox 7">
            <a:extLst>
              <a:ext uri="{FF2B5EF4-FFF2-40B4-BE49-F238E27FC236}">
                <a16:creationId xmlns:a16="http://schemas.microsoft.com/office/drawing/2014/main" id="{87338949-7D64-44B5-2918-35F35AD21C29}"/>
              </a:ext>
            </a:extLst>
          </p:cNvPr>
          <p:cNvSpPr txBox="1"/>
          <p:nvPr/>
        </p:nvSpPr>
        <p:spPr>
          <a:xfrm>
            <a:off x="1041991" y="2570698"/>
            <a:ext cx="8240232" cy="3046988"/>
          </a:xfrm>
          <a:prstGeom prst="rect">
            <a:avLst/>
          </a:prstGeom>
          <a:noFill/>
        </p:spPr>
        <p:txBody>
          <a:bodyPr wrap="square">
            <a:spAutoFit/>
          </a:bodyPr>
          <a:lstStyle/>
          <a:p>
            <a:pPr algn="l"/>
            <a:r>
              <a:rPr lang="en-US" sz="2400" b="1" i="0" dirty="0">
                <a:solidFill>
                  <a:srgbClr val="404040"/>
                </a:solidFill>
                <a:effectLst/>
                <a:latin typeface="Arial" panose="020B0604020202020204" pitchFamily="34" charset="0"/>
                <a:cs typeface="Arial" panose="020B0604020202020204" pitchFamily="34" charset="0"/>
              </a:rPr>
              <a:t>Common ASC Staff Responses:</a:t>
            </a:r>
          </a:p>
          <a:p>
            <a:pPr algn="l"/>
            <a:endParaRPr lang="en-US" sz="2400" b="0" i="0" dirty="0">
              <a:solidFill>
                <a:srgbClr val="404040"/>
              </a:solidFill>
              <a:effectLst/>
              <a:latin typeface="Arial" panose="020B0604020202020204" pitchFamily="34" charset="0"/>
              <a:cs typeface="Arial" panose="020B0604020202020204" pitchFamily="34" charset="0"/>
            </a:endParaRPr>
          </a:p>
          <a:p>
            <a:pPr lvl="1">
              <a:buFont typeface="+mj-lt"/>
              <a:buAutoNum type="arabicPeriod"/>
            </a:pPr>
            <a:r>
              <a:rPr lang="en-US" sz="2400" b="0" i="1" dirty="0">
                <a:solidFill>
                  <a:srgbClr val="404040"/>
                </a:solidFill>
                <a:effectLst/>
                <a:latin typeface="Arial" panose="020B0604020202020204" pitchFamily="34" charset="0"/>
                <a:cs typeface="Arial" panose="020B0604020202020204" pitchFamily="34" charset="0"/>
              </a:rPr>
              <a:t>"Could you come back another day?“</a:t>
            </a:r>
          </a:p>
          <a:p>
            <a:pPr lvl="1">
              <a:buFont typeface="+mj-lt"/>
              <a:buAutoNum type="arabicPeriod"/>
            </a:pPr>
            <a:endParaRPr lang="en-US" sz="2400" b="0" i="0" dirty="0">
              <a:solidFill>
                <a:srgbClr val="404040"/>
              </a:solidFill>
              <a:effectLst/>
              <a:latin typeface="Arial" panose="020B0604020202020204" pitchFamily="34" charset="0"/>
              <a:cs typeface="Arial" panose="020B0604020202020204" pitchFamily="34" charset="0"/>
            </a:endParaRPr>
          </a:p>
          <a:p>
            <a:pPr lvl="1">
              <a:buFont typeface="+mj-lt"/>
              <a:buAutoNum type="arabicPeriod"/>
            </a:pPr>
            <a:r>
              <a:rPr lang="en-US" sz="2400" b="0" i="1" dirty="0">
                <a:solidFill>
                  <a:srgbClr val="404040"/>
                </a:solidFill>
                <a:effectLst/>
                <a:latin typeface="Arial" panose="020B0604020202020204" pitchFamily="34" charset="0"/>
                <a:cs typeface="Arial" panose="020B0604020202020204" pitchFamily="34" charset="0"/>
              </a:rPr>
              <a:t>"You can’t come in—we have patients to deal with.“</a:t>
            </a:r>
          </a:p>
          <a:p>
            <a:pPr lvl="1">
              <a:buFont typeface="+mj-lt"/>
              <a:buAutoNum type="arabicPeriod"/>
            </a:pPr>
            <a:endParaRPr lang="en-US" sz="2400" i="1" dirty="0">
              <a:solidFill>
                <a:srgbClr val="404040"/>
              </a:solidFill>
              <a:latin typeface="Arial" panose="020B0604020202020204" pitchFamily="34" charset="0"/>
              <a:cs typeface="Arial" panose="020B0604020202020204" pitchFamily="34" charset="0"/>
            </a:endParaRPr>
          </a:p>
          <a:p>
            <a:pPr lvl="1">
              <a:buFont typeface="+mj-lt"/>
              <a:buAutoNum type="arabicPeriod"/>
            </a:pPr>
            <a:r>
              <a:rPr lang="en-US" sz="2400" b="1" i="0" dirty="0">
                <a:solidFill>
                  <a:srgbClr val="404040"/>
                </a:solidFill>
                <a:effectLst/>
                <a:latin typeface="Arial" panose="020B0604020202020204" pitchFamily="34" charset="0"/>
                <a:cs typeface="Arial" panose="020B0604020202020204" pitchFamily="34" charset="0"/>
              </a:rPr>
              <a:t> De-escalation:</a:t>
            </a:r>
            <a:r>
              <a:rPr lang="en-US" sz="2400" b="0" i="0" dirty="0">
                <a:solidFill>
                  <a:srgbClr val="404040"/>
                </a:solidFill>
                <a:effectLst/>
                <a:latin typeface="Arial" panose="020B0604020202020204" pitchFamily="34" charset="0"/>
                <a:cs typeface="Arial" panose="020B0604020202020204" pitchFamily="34" charset="0"/>
              </a:rPr>
              <a:t> Phone home if you need assistance.</a:t>
            </a:r>
          </a:p>
          <a:p>
            <a:pPr lvl="1">
              <a:buFont typeface="+mj-lt"/>
              <a:buAutoNum type="arabicPeriod"/>
            </a:pPr>
            <a:endParaRPr lang="en-US" sz="2400" b="0" i="0" dirty="0">
              <a:solidFill>
                <a:srgbClr val="40404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9178468"/>
      </p:ext>
    </p:extLst>
  </p:cSld>
  <p:clrMapOvr>
    <a:masterClrMapping/>
  </p:clrMapOvr>
  <mc:AlternateContent xmlns:mc="http://schemas.openxmlformats.org/markup-compatibility/2006" xmlns:p15="http://schemas.microsoft.com/office/powerpoint/2012/main">
    <mc:Choice Requires="p15">
      <p:transition spd="med">
        <p15:prstTrans prst="crush"/>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4031646-FF7E-8634-9B6A-2FA5E14277E9}"/>
              </a:ext>
            </a:extLst>
          </p:cNvPr>
          <p:cNvPicPr>
            <a:picLocks noChangeAspect="1"/>
          </p:cNvPicPr>
          <p:nvPr/>
        </p:nvPicPr>
        <p:blipFill>
          <a:blip r:embed="rId3"/>
          <a:stretch>
            <a:fillRect/>
          </a:stretch>
        </p:blipFill>
        <p:spPr>
          <a:xfrm>
            <a:off x="0" y="-74428"/>
            <a:ext cx="12192001" cy="6858000"/>
          </a:xfrm>
          <a:prstGeom prst="rect">
            <a:avLst/>
          </a:prstGeom>
        </p:spPr>
      </p:pic>
      <p:sp>
        <p:nvSpPr>
          <p:cNvPr id="4" name="Footer Placeholder 3">
            <a:extLst>
              <a:ext uri="{FF2B5EF4-FFF2-40B4-BE49-F238E27FC236}">
                <a16:creationId xmlns:a16="http://schemas.microsoft.com/office/drawing/2014/main" id="{D185EEFF-3B6A-750A-E879-1C403800C1D7}"/>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pic>
        <p:nvPicPr>
          <p:cNvPr id="5122" name="Picture 2" descr="Phone Home Illustration Sticker for iOS &amp; Android | GIPHY">
            <a:extLst>
              <a:ext uri="{FF2B5EF4-FFF2-40B4-BE49-F238E27FC236}">
                <a16:creationId xmlns:a16="http://schemas.microsoft.com/office/drawing/2014/main" id="{AB9AE91D-9B80-A847-9805-6A07CDA742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235" y="74428"/>
            <a:ext cx="38862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28107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F6C03-0700-2A15-403F-BFEC549F7156}"/>
              </a:ext>
            </a:extLst>
          </p:cNvPr>
          <p:cNvSpPr>
            <a:spLocks noGrp="1"/>
          </p:cNvSpPr>
          <p:nvPr>
            <p:ph type="title"/>
          </p:nvPr>
        </p:nvSpPr>
        <p:spPr/>
        <p:txBody>
          <a:bodyPr/>
          <a:lstStyle/>
          <a:p>
            <a:r>
              <a:rPr lang="en-US" dirty="0">
                <a:solidFill>
                  <a:schemeClr val="tx2">
                    <a:lumMod val="50000"/>
                  </a:schemeClr>
                </a:solidFill>
              </a:rPr>
              <a:t>Scope of Survey</a:t>
            </a:r>
          </a:p>
        </p:txBody>
      </p:sp>
      <p:sp>
        <p:nvSpPr>
          <p:cNvPr id="4" name="Footer Placeholder 3">
            <a:extLst>
              <a:ext uri="{FF2B5EF4-FFF2-40B4-BE49-F238E27FC236}">
                <a16:creationId xmlns:a16="http://schemas.microsoft.com/office/drawing/2014/main" id="{D185EEFF-3B6A-750A-E879-1C403800C1D7}"/>
              </a:ext>
            </a:extLst>
          </p:cNvPr>
          <p:cNvSpPr>
            <a:spLocks noGrp="1"/>
          </p:cNvSpPr>
          <p:nvPr>
            <p:ph type="ftr" sz="quarter" idx="10"/>
          </p:nvPr>
        </p:nvSpPr>
        <p:spPr/>
        <p:txBody>
          <a:bodyPr/>
          <a:lstStyle/>
          <a:p>
            <a:r>
              <a:rPr lang="en-US" spc="600" dirty="0">
                <a:solidFill>
                  <a:schemeClr val="tx2">
                    <a:lumMod val="50000"/>
                  </a:schemeClr>
                </a:solidFill>
                <a:latin typeface="Arial" panose="020B0604020202020204" pitchFamily="34" charset="0"/>
                <a:cs typeface="Arial" panose="020B0604020202020204" pitchFamily="34" charset="0"/>
              </a:rPr>
              <a:t>QUADANOW.ORG	     </a:t>
            </a:r>
            <a:r>
              <a:rPr lang="en-US" spc="300" dirty="0">
                <a:solidFill>
                  <a:schemeClr val="tx2">
                    <a:lumMod val="50000"/>
                  </a:schemeClr>
                </a:solidFill>
                <a:latin typeface="Arial" panose="020B0604020202020204" pitchFamily="34" charset="0"/>
                <a:cs typeface="Arial" panose="020B0604020202020204" pitchFamily="34" charset="0"/>
              </a:rPr>
              <a:t>PATIENTS FIRST. </a:t>
            </a:r>
            <a:r>
              <a:rPr lang="en-US" b="1" spc="300" dirty="0">
                <a:solidFill>
                  <a:schemeClr val="tx2">
                    <a:lumMod val="50000"/>
                  </a:schemeClr>
                </a:solidFill>
                <a:latin typeface="Arial" panose="020B0604020202020204" pitchFamily="34" charset="0"/>
                <a:cs typeface="Arial" panose="020B0604020202020204" pitchFamily="34" charset="0"/>
              </a:rPr>
              <a:t>ALWAYS.</a:t>
            </a:r>
          </a:p>
          <a:p>
            <a:endParaRPr lang="en-US" dirty="0">
              <a:solidFill>
                <a:schemeClr val="tx2">
                  <a:lumMod val="50000"/>
                </a:schemeClr>
              </a:solidFill>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65603964-9D66-6076-095D-2F11BA82C7CB}"/>
              </a:ext>
            </a:extLst>
          </p:cNvPr>
          <p:cNvSpPr>
            <a:spLocks noGrp="1"/>
          </p:cNvSpPr>
          <p:nvPr>
            <p:ph idx="1"/>
          </p:nvPr>
        </p:nvSpPr>
        <p:spPr>
          <a:xfrm>
            <a:off x="1205880" y="1221756"/>
            <a:ext cx="10515600" cy="4351338"/>
          </a:xfrm>
        </p:spPr>
        <p:txBody>
          <a:bodyPr/>
          <a:lstStyle/>
          <a:p>
            <a:r>
              <a:rPr lang="en-US" sz="2400" dirty="0">
                <a:solidFill>
                  <a:schemeClr val="tx2">
                    <a:lumMod val="50000"/>
                  </a:schemeClr>
                </a:solidFill>
              </a:rPr>
              <a:t>Exam Rooms</a:t>
            </a:r>
          </a:p>
          <a:p>
            <a:r>
              <a:rPr lang="en-US" sz="2400" dirty="0">
                <a:solidFill>
                  <a:schemeClr val="tx2">
                    <a:lumMod val="50000"/>
                  </a:schemeClr>
                </a:solidFill>
              </a:rPr>
              <a:t>Procedure Rooms</a:t>
            </a:r>
          </a:p>
          <a:p>
            <a:r>
              <a:rPr lang="en-US" sz="2400" dirty="0">
                <a:solidFill>
                  <a:schemeClr val="tx2">
                    <a:lumMod val="50000"/>
                  </a:schemeClr>
                </a:solidFill>
              </a:rPr>
              <a:t>Medication Storage Areas</a:t>
            </a:r>
          </a:p>
          <a:p>
            <a:r>
              <a:rPr lang="en-US" sz="2400" dirty="0">
                <a:solidFill>
                  <a:schemeClr val="tx2">
                    <a:lumMod val="50000"/>
                  </a:schemeClr>
                </a:solidFill>
              </a:rPr>
              <a:t>Operating Rooms</a:t>
            </a:r>
          </a:p>
          <a:p>
            <a:r>
              <a:rPr lang="en-US" sz="2400" dirty="0">
                <a:solidFill>
                  <a:schemeClr val="tx2">
                    <a:lumMod val="50000"/>
                  </a:schemeClr>
                </a:solidFill>
              </a:rPr>
              <a:t>Administrative and records area</a:t>
            </a:r>
          </a:p>
          <a:p>
            <a:r>
              <a:rPr lang="en-US" sz="2400" dirty="0">
                <a:solidFill>
                  <a:schemeClr val="tx2">
                    <a:lumMod val="50000"/>
                  </a:schemeClr>
                </a:solidFill>
              </a:rPr>
              <a:t>Recovery Areas</a:t>
            </a:r>
          </a:p>
          <a:p>
            <a:r>
              <a:rPr lang="en-US" sz="2400" dirty="0">
                <a:solidFill>
                  <a:schemeClr val="tx2">
                    <a:lumMod val="50000"/>
                  </a:schemeClr>
                </a:solidFill>
              </a:rPr>
              <a:t>Waiting Areas</a:t>
            </a:r>
          </a:p>
          <a:p>
            <a:r>
              <a:rPr lang="en-US" sz="3200" b="1" dirty="0">
                <a:solidFill>
                  <a:srgbClr val="FF0000"/>
                </a:solidFill>
              </a:rPr>
              <a:t>OTHERS???</a:t>
            </a:r>
          </a:p>
          <a:p>
            <a:endParaRPr lang="en-US" sz="2400" dirty="0">
              <a:solidFill>
                <a:schemeClr val="tx2">
                  <a:lumMod val="50000"/>
                </a:schemeClr>
              </a:solidFill>
            </a:endParaRPr>
          </a:p>
        </p:txBody>
      </p:sp>
      <p:pic>
        <p:nvPicPr>
          <p:cNvPr id="8" name="Picture 7">
            <a:extLst>
              <a:ext uri="{FF2B5EF4-FFF2-40B4-BE49-F238E27FC236}">
                <a16:creationId xmlns:a16="http://schemas.microsoft.com/office/drawing/2014/main" id="{F96AD6A4-FFE8-2864-8E30-939F5CC5548E}"/>
              </a:ext>
            </a:extLst>
          </p:cNvPr>
          <p:cNvPicPr>
            <a:picLocks noChangeAspect="1"/>
          </p:cNvPicPr>
          <p:nvPr/>
        </p:nvPicPr>
        <p:blipFill>
          <a:blip r:embed="rId2"/>
          <a:stretch>
            <a:fillRect/>
          </a:stretch>
        </p:blipFill>
        <p:spPr>
          <a:xfrm>
            <a:off x="6291892" y="432309"/>
            <a:ext cx="4521419" cy="4496206"/>
          </a:xfrm>
          <a:prstGeom prst="rect">
            <a:avLst/>
          </a:prstGeom>
          <a:effectLst>
            <a:softEdge rad="76200"/>
          </a:effectLst>
        </p:spPr>
      </p:pic>
    </p:spTree>
    <p:extLst>
      <p:ext uri="{BB962C8B-B14F-4D97-AF65-F5344CB8AC3E}">
        <p14:creationId xmlns:p14="http://schemas.microsoft.com/office/powerpoint/2010/main" val="1851940453"/>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animEffect transition="in" filter="fade">
                                      <p:cBhvr>
                                        <p:cTn id="7" dur="1000"/>
                                        <p:tgtEl>
                                          <p:spTgt spid="5">
                                            <p:txEl>
                                              <p:pRg st="7" end="7"/>
                                            </p:txEl>
                                          </p:spTgt>
                                        </p:tgtEl>
                                      </p:cBhvr>
                                    </p:animEffect>
                                    <p:anim calcmode="lin" valueType="num">
                                      <p:cBhvr>
                                        <p:cTn id="8"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7" end="7"/>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F6C03-0700-2A15-403F-BFEC549F7156}"/>
              </a:ext>
            </a:extLst>
          </p:cNvPr>
          <p:cNvSpPr>
            <a:spLocks noGrp="1"/>
          </p:cNvSpPr>
          <p:nvPr>
            <p:ph type="title"/>
          </p:nvPr>
        </p:nvSpPr>
        <p:spPr>
          <a:xfrm>
            <a:off x="438010" y="207963"/>
            <a:ext cx="10867663" cy="1325563"/>
          </a:xfrm>
        </p:spPr>
        <p:txBody>
          <a:bodyPr/>
          <a:lstStyle/>
          <a:p>
            <a:r>
              <a:rPr lang="en-US" dirty="0"/>
              <a:t>Conducting Effective Patient Interviews During ASC Surveys (</a:t>
            </a:r>
            <a:r>
              <a:rPr lang="en-US" dirty="0">
                <a:solidFill>
                  <a:srgbClr val="FF0000"/>
                </a:solidFill>
              </a:rPr>
              <a:t>***DOV Survey***</a:t>
            </a:r>
            <a:r>
              <a:rPr lang="en-US" dirty="0"/>
              <a:t>)</a:t>
            </a:r>
          </a:p>
        </p:txBody>
      </p:sp>
      <p:sp>
        <p:nvSpPr>
          <p:cNvPr id="4" name="Footer Placeholder 3">
            <a:extLst>
              <a:ext uri="{FF2B5EF4-FFF2-40B4-BE49-F238E27FC236}">
                <a16:creationId xmlns:a16="http://schemas.microsoft.com/office/drawing/2014/main" id="{D185EEFF-3B6A-750A-E879-1C403800C1D7}"/>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10" name="Content Placeholder 9">
            <a:extLst>
              <a:ext uri="{FF2B5EF4-FFF2-40B4-BE49-F238E27FC236}">
                <a16:creationId xmlns:a16="http://schemas.microsoft.com/office/drawing/2014/main" id="{F838B308-CEFC-6DB8-3335-FCB75FA20E68}"/>
              </a:ext>
            </a:extLst>
          </p:cNvPr>
          <p:cNvSpPr>
            <a:spLocks noGrp="1"/>
          </p:cNvSpPr>
          <p:nvPr>
            <p:ph idx="1"/>
          </p:nvPr>
        </p:nvSpPr>
        <p:spPr>
          <a:xfrm>
            <a:off x="665099" y="1267906"/>
            <a:ext cx="11253588" cy="4351338"/>
          </a:xfrm>
        </p:spPr>
        <p:txBody>
          <a:bodyPr/>
          <a:lstStyle/>
          <a:p>
            <a:r>
              <a:rPr lang="en-US" sz="2400" b="0" i="1" dirty="0">
                <a:solidFill>
                  <a:schemeClr val="tx2">
                    <a:lumMod val="50000"/>
                  </a:schemeClr>
                </a:solidFill>
                <a:effectLst/>
              </a:rPr>
              <a:t>Patient interviews provide critical insights into care quality but require special sensitivity. </a:t>
            </a:r>
            <a:r>
              <a:rPr lang="en-US" sz="2400" b="1" i="1" dirty="0">
                <a:solidFill>
                  <a:schemeClr val="tx2">
                    <a:lumMod val="50000"/>
                  </a:schemeClr>
                </a:solidFill>
                <a:effectLst/>
              </a:rPr>
              <a:t>Unlike staff interviews, patients may feel vulnerable or fearful of repercussions. </a:t>
            </a:r>
          </a:p>
          <a:p>
            <a:pPr marL="0" indent="0" algn="l">
              <a:buNone/>
            </a:pPr>
            <a:r>
              <a:rPr lang="en-US" sz="2400" b="1" i="0" dirty="0">
                <a:solidFill>
                  <a:schemeClr val="tx2">
                    <a:lumMod val="50000"/>
                  </a:schemeClr>
                </a:solidFill>
                <a:effectLst/>
              </a:rPr>
              <a:t>Best Practices:</a:t>
            </a:r>
            <a:endParaRPr lang="en-US" sz="2400" b="0" i="0" dirty="0">
              <a:solidFill>
                <a:schemeClr val="tx2">
                  <a:lumMod val="50000"/>
                </a:schemeClr>
              </a:solidFill>
              <a:effectLst/>
            </a:endParaRPr>
          </a:p>
          <a:p>
            <a:pPr algn="l">
              <a:buFont typeface="+mj-lt"/>
              <a:buAutoNum type="arabicPeriod"/>
            </a:pPr>
            <a:r>
              <a:rPr lang="en-US" sz="2400" b="1" i="0" dirty="0">
                <a:solidFill>
                  <a:schemeClr val="tx2">
                    <a:lumMod val="50000"/>
                  </a:schemeClr>
                </a:solidFill>
                <a:effectLst/>
              </a:rPr>
              <a:t>  Reassurance: </a:t>
            </a:r>
            <a:r>
              <a:rPr lang="en-US" sz="2400" b="0" i="1" dirty="0">
                <a:solidFill>
                  <a:schemeClr val="tx2">
                    <a:lumMod val="50000"/>
                  </a:schemeClr>
                </a:solidFill>
                <a:effectLst/>
              </a:rPr>
              <a:t>"Your answers won’t affect your care – we’re here to improve safety."</a:t>
            </a:r>
            <a:endParaRPr lang="en-US" sz="2400" b="0" i="0" dirty="0">
              <a:solidFill>
                <a:schemeClr val="tx2">
                  <a:lumMod val="50000"/>
                </a:schemeClr>
              </a:solidFill>
              <a:effectLst/>
            </a:endParaRPr>
          </a:p>
          <a:p>
            <a:pPr algn="l">
              <a:buFont typeface="+mj-lt"/>
              <a:buAutoNum type="arabicPeriod"/>
            </a:pPr>
            <a:r>
              <a:rPr lang="en-US" sz="2400" b="1" i="0" dirty="0">
                <a:solidFill>
                  <a:schemeClr val="tx2">
                    <a:lumMod val="50000"/>
                  </a:schemeClr>
                </a:solidFill>
                <a:effectLst/>
              </a:rPr>
              <a:t>  Neutral Questions: “</a:t>
            </a:r>
            <a:r>
              <a:rPr lang="en-US" sz="2400" b="0" i="1" dirty="0">
                <a:solidFill>
                  <a:schemeClr val="tx2">
                    <a:lumMod val="50000"/>
                  </a:schemeClr>
                </a:solidFill>
                <a:effectLst/>
              </a:rPr>
              <a:t>Did staff explain your discharge instructions clearly?"</a:t>
            </a:r>
            <a:r>
              <a:rPr lang="en-US" sz="2400" b="0" i="0" dirty="0">
                <a:solidFill>
                  <a:schemeClr val="tx2">
                    <a:lumMod val="50000"/>
                  </a:schemeClr>
                </a:solidFill>
                <a:effectLst/>
              </a:rPr>
              <a:t> </a:t>
            </a:r>
          </a:p>
          <a:p>
            <a:pPr algn="l">
              <a:buFont typeface="+mj-lt"/>
              <a:buAutoNum type="arabicPeriod"/>
            </a:pPr>
            <a:r>
              <a:rPr lang="en-US" sz="2400" b="1" i="0" dirty="0">
                <a:solidFill>
                  <a:schemeClr val="tx2">
                    <a:lumMod val="50000"/>
                  </a:schemeClr>
                </a:solidFill>
                <a:effectLst/>
              </a:rPr>
              <a:t>  Private Setting: </a:t>
            </a:r>
            <a:r>
              <a:rPr lang="en-US" sz="2400" b="0" i="0" dirty="0">
                <a:solidFill>
                  <a:schemeClr val="tx2">
                    <a:lumMod val="50000"/>
                  </a:schemeClr>
                </a:solidFill>
                <a:effectLst/>
              </a:rPr>
              <a:t>Always interview away from staff/other patients</a:t>
            </a:r>
          </a:p>
          <a:p>
            <a:pPr marL="0" indent="0">
              <a:buNone/>
            </a:pPr>
            <a:r>
              <a:rPr lang="en-US" sz="2800" b="1" dirty="0">
                <a:solidFill>
                  <a:srgbClr val="FF0000"/>
                </a:solidFill>
              </a:rPr>
              <a:t>4.  OTHER TIPS?</a:t>
            </a:r>
          </a:p>
        </p:txBody>
      </p:sp>
      <p:pic>
        <p:nvPicPr>
          <p:cNvPr id="12" name="Picture 11">
            <a:extLst>
              <a:ext uri="{FF2B5EF4-FFF2-40B4-BE49-F238E27FC236}">
                <a16:creationId xmlns:a16="http://schemas.microsoft.com/office/drawing/2014/main" id="{C56046D4-5CD8-7E1A-A2A7-B5A481E39FD9}"/>
              </a:ext>
            </a:extLst>
          </p:cNvPr>
          <p:cNvPicPr>
            <a:picLocks noChangeAspect="1"/>
          </p:cNvPicPr>
          <p:nvPr/>
        </p:nvPicPr>
        <p:blipFill>
          <a:blip r:embed="rId2"/>
          <a:stretch>
            <a:fillRect/>
          </a:stretch>
        </p:blipFill>
        <p:spPr>
          <a:xfrm>
            <a:off x="9522840" y="4480174"/>
            <a:ext cx="2622936" cy="2278140"/>
          </a:xfrm>
          <a:prstGeom prst="rect">
            <a:avLst/>
          </a:prstGeom>
        </p:spPr>
      </p:pic>
    </p:spTree>
    <p:extLst>
      <p:ext uri="{BB962C8B-B14F-4D97-AF65-F5344CB8AC3E}">
        <p14:creationId xmlns:p14="http://schemas.microsoft.com/office/powerpoint/2010/main" val="35070073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99F1C0-E38D-A557-D751-48ADF688867C}"/>
              </a:ext>
            </a:extLst>
          </p:cNvPr>
          <p:cNvPicPr>
            <a:picLocks noChangeAspect="1"/>
          </p:cNvPicPr>
          <p:nvPr/>
        </p:nvPicPr>
        <p:blipFill>
          <a:blip r:embed="rId2"/>
          <a:stretch>
            <a:fillRect/>
          </a:stretch>
        </p:blipFill>
        <p:spPr>
          <a:xfrm>
            <a:off x="8891279" y="4572000"/>
            <a:ext cx="3300721" cy="2195502"/>
          </a:xfrm>
          <a:prstGeom prst="rect">
            <a:avLst/>
          </a:prstGeom>
          <a:effectLst>
            <a:softEdge rad="127000"/>
          </a:effectLst>
        </p:spPr>
      </p:pic>
      <p:sp>
        <p:nvSpPr>
          <p:cNvPr id="2" name="Title 1">
            <a:extLst>
              <a:ext uri="{FF2B5EF4-FFF2-40B4-BE49-F238E27FC236}">
                <a16:creationId xmlns:a16="http://schemas.microsoft.com/office/drawing/2014/main" id="{5B2F6C03-0700-2A15-403F-BFEC549F7156}"/>
              </a:ext>
            </a:extLst>
          </p:cNvPr>
          <p:cNvSpPr>
            <a:spLocks noGrp="1"/>
          </p:cNvSpPr>
          <p:nvPr>
            <p:ph type="title"/>
          </p:nvPr>
        </p:nvSpPr>
        <p:spPr>
          <a:xfrm>
            <a:off x="438010" y="207963"/>
            <a:ext cx="10867663" cy="1325563"/>
          </a:xfrm>
        </p:spPr>
        <p:txBody>
          <a:bodyPr/>
          <a:lstStyle/>
          <a:p>
            <a:r>
              <a:rPr lang="en-US" dirty="0">
                <a:solidFill>
                  <a:schemeClr val="tx2">
                    <a:lumMod val="50000"/>
                  </a:schemeClr>
                </a:solidFill>
              </a:rPr>
              <a:t>Patient Interviews Questions</a:t>
            </a:r>
          </a:p>
        </p:txBody>
      </p:sp>
      <p:sp>
        <p:nvSpPr>
          <p:cNvPr id="4" name="Footer Placeholder 3">
            <a:extLst>
              <a:ext uri="{FF2B5EF4-FFF2-40B4-BE49-F238E27FC236}">
                <a16:creationId xmlns:a16="http://schemas.microsoft.com/office/drawing/2014/main" id="{D185EEFF-3B6A-750A-E879-1C403800C1D7}"/>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10" name="Content Placeholder 9">
            <a:extLst>
              <a:ext uri="{FF2B5EF4-FFF2-40B4-BE49-F238E27FC236}">
                <a16:creationId xmlns:a16="http://schemas.microsoft.com/office/drawing/2014/main" id="{F838B308-CEFC-6DB8-3335-FCB75FA20E68}"/>
              </a:ext>
            </a:extLst>
          </p:cNvPr>
          <p:cNvSpPr>
            <a:spLocks noGrp="1"/>
          </p:cNvSpPr>
          <p:nvPr>
            <p:ph idx="1"/>
          </p:nvPr>
        </p:nvSpPr>
        <p:spPr>
          <a:xfrm>
            <a:off x="750159" y="877094"/>
            <a:ext cx="10555514" cy="4351338"/>
          </a:xfrm>
        </p:spPr>
        <p:txBody>
          <a:bodyPr/>
          <a:lstStyle/>
          <a:p>
            <a:pPr algn="l">
              <a:buFont typeface="+mj-lt"/>
              <a:buAutoNum type="arabicPeriod"/>
            </a:pPr>
            <a:r>
              <a:rPr lang="en-US" sz="2400" b="1" i="0" dirty="0">
                <a:solidFill>
                  <a:schemeClr val="tx2">
                    <a:lumMod val="50000"/>
                  </a:schemeClr>
                </a:solidFill>
                <a:effectLst/>
              </a:rPr>
              <a:t>  About Their Care:</a:t>
            </a:r>
            <a:endParaRPr lang="en-US" sz="2400" b="0" i="0" dirty="0">
              <a:solidFill>
                <a:schemeClr val="tx2">
                  <a:lumMod val="50000"/>
                </a:schemeClr>
              </a:solidFill>
              <a:effectLst/>
            </a:endParaRPr>
          </a:p>
          <a:p>
            <a:pPr lvl="1"/>
            <a:r>
              <a:rPr lang="en-US" sz="2400" b="0" i="0" dirty="0">
                <a:solidFill>
                  <a:schemeClr val="tx2">
                    <a:lumMod val="50000"/>
                  </a:schemeClr>
                </a:solidFill>
                <a:effectLst/>
              </a:rPr>
              <a:t>"Can you describe your experience with the care you received?"</a:t>
            </a:r>
          </a:p>
          <a:p>
            <a:pPr algn="l">
              <a:buFont typeface="+mj-lt"/>
              <a:buAutoNum type="arabicPeriod"/>
            </a:pPr>
            <a:r>
              <a:rPr lang="en-US" sz="2400" b="1" i="0" dirty="0">
                <a:solidFill>
                  <a:schemeClr val="tx2">
                    <a:lumMod val="50000"/>
                  </a:schemeClr>
                </a:solidFill>
                <a:effectLst/>
              </a:rPr>
              <a:t>  Procedure Knowledge:</a:t>
            </a:r>
            <a:endParaRPr lang="en-US" sz="2400" b="0" i="0" dirty="0">
              <a:solidFill>
                <a:schemeClr val="tx2">
                  <a:lumMod val="50000"/>
                </a:schemeClr>
              </a:solidFill>
              <a:effectLst/>
            </a:endParaRPr>
          </a:p>
          <a:p>
            <a:pPr lvl="1"/>
            <a:r>
              <a:rPr lang="en-US" sz="2400" b="0" i="0" dirty="0">
                <a:solidFill>
                  <a:schemeClr val="tx2">
                    <a:lumMod val="50000"/>
                  </a:schemeClr>
                </a:solidFill>
                <a:effectLst/>
              </a:rPr>
              <a:t>"What were you told about your surgery/procedure beforehand?"</a:t>
            </a:r>
          </a:p>
          <a:p>
            <a:pPr algn="l">
              <a:buFont typeface="+mj-lt"/>
              <a:buAutoNum type="arabicPeriod"/>
            </a:pPr>
            <a:r>
              <a:rPr lang="en-US" sz="2400" b="1" i="0" dirty="0">
                <a:solidFill>
                  <a:schemeClr val="tx2">
                    <a:lumMod val="50000"/>
                  </a:schemeClr>
                </a:solidFill>
                <a:effectLst/>
              </a:rPr>
              <a:t>  Consent Process:</a:t>
            </a:r>
            <a:endParaRPr lang="en-US" sz="2400" b="0" i="0" dirty="0">
              <a:solidFill>
                <a:schemeClr val="tx2">
                  <a:lumMod val="50000"/>
                </a:schemeClr>
              </a:solidFill>
              <a:effectLst/>
            </a:endParaRPr>
          </a:p>
          <a:p>
            <a:pPr lvl="1"/>
            <a:r>
              <a:rPr lang="en-US" sz="2400" b="0" i="0" dirty="0">
                <a:solidFill>
                  <a:schemeClr val="tx2">
                    <a:lumMod val="50000"/>
                  </a:schemeClr>
                </a:solidFill>
                <a:effectLst/>
              </a:rPr>
              <a:t>"How did staff explain your options? Who walked you through consent?"</a:t>
            </a:r>
          </a:p>
          <a:p>
            <a:pPr algn="l">
              <a:buFont typeface="+mj-lt"/>
              <a:buAutoNum type="arabicPeriod"/>
            </a:pPr>
            <a:r>
              <a:rPr lang="en-US" sz="2400" b="1" i="0" dirty="0">
                <a:solidFill>
                  <a:schemeClr val="tx2">
                    <a:lumMod val="50000"/>
                  </a:schemeClr>
                </a:solidFill>
                <a:effectLst/>
              </a:rPr>
              <a:t>  Discharge Understanding:</a:t>
            </a:r>
            <a:endParaRPr lang="en-US" sz="2400" b="0" i="0" dirty="0">
              <a:solidFill>
                <a:schemeClr val="tx2">
                  <a:lumMod val="50000"/>
                </a:schemeClr>
              </a:solidFill>
              <a:effectLst/>
            </a:endParaRPr>
          </a:p>
          <a:p>
            <a:pPr lvl="1"/>
            <a:r>
              <a:rPr lang="en-US" sz="2400" b="0" i="0" dirty="0">
                <a:solidFill>
                  <a:schemeClr val="tx2">
                    <a:lumMod val="50000"/>
                  </a:schemeClr>
                </a:solidFill>
                <a:effectLst/>
              </a:rPr>
              <a:t>"What instructions did you receive about recovering at home?"</a:t>
            </a:r>
          </a:p>
          <a:p>
            <a:pPr algn="l">
              <a:buFont typeface="+mj-lt"/>
              <a:buAutoNum type="arabicPeriod"/>
            </a:pPr>
            <a:r>
              <a:rPr lang="en-US" sz="2400" b="1" i="0" dirty="0">
                <a:solidFill>
                  <a:schemeClr val="tx2">
                    <a:lumMod val="50000"/>
                  </a:schemeClr>
                </a:solidFill>
                <a:effectLst/>
              </a:rPr>
              <a:t>  Awareness of Rights:</a:t>
            </a:r>
            <a:endParaRPr lang="en-US" sz="2400" b="0" i="0" dirty="0">
              <a:solidFill>
                <a:schemeClr val="tx2">
                  <a:lumMod val="50000"/>
                </a:schemeClr>
              </a:solidFill>
              <a:effectLst/>
            </a:endParaRPr>
          </a:p>
          <a:p>
            <a:pPr lvl="1"/>
            <a:r>
              <a:rPr lang="en-US" sz="2400" b="0" i="0" dirty="0">
                <a:solidFill>
                  <a:schemeClr val="tx2">
                    <a:lumMod val="50000"/>
                  </a:schemeClr>
                </a:solidFill>
                <a:effectLst/>
              </a:rPr>
              <a:t>"What do you know about your rights as a patient here?"</a:t>
            </a:r>
          </a:p>
          <a:p>
            <a:pPr marL="457200" lvl="1" indent="0">
              <a:buNone/>
            </a:pPr>
            <a:r>
              <a:rPr lang="en-US" sz="3200" b="1" dirty="0">
                <a:solidFill>
                  <a:srgbClr val="FF0000"/>
                </a:solidFill>
              </a:rPr>
              <a:t>OTHERS?</a:t>
            </a:r>
          </a:p>
        </p:txBody>
      </p:sp>
    </p:spTree>
    <p:extLst>
      <p:ext uri="{BB962C8B-B14F-4D97-AF65-F5344CB8AC3E}">
        <p14:creationId xmlns:p14="http://schemas.microsoft.com/office/powerpoint/2010/main" val="3255894021"/>
      </p:ext>
    </p:extLst>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F6C03-0700-2A15-403F-BFEC549F7156}"/>
              </a:ext>
            </a:extLst>
          </p:cNvPr>
          <p:cNvSpPr>
            <a:spLocks noGrp="1"/>
          </p:cNvSpPr>
          <p:nvPr>
            <p:ph type="title"/>
          </p:nvPr>
        </p:nvSpPr>
        <p:spPr/>
        <p:txBody>
          <a:bodyPr/>
          <a:lstStyle/>
          <a:p>
            <a:r>
              <a:rPr lang="en-US" dirty="0">
                <a:solidFill>
                  <a:schemeClr val="tx2">
                    <a:lumMod val="50000"/>
                  </a:schemeClr>
                </a:solidFill>
              </a:rPr>
              <a:t>Patient Consent for Case Observation</a:t>
            </a:r>
          </a:p>
        </p:txBody>
      </p:sp>
      <p:sp>
        <p:nvSpPr>
          <p:cNvPr id="4" name="Footer Placeholder 3">
            <a:extLst>
              <a:ext uri="{FF2B5EF4-FFF2-40B4-BE49-F238E27FC236}">
                <a16:creationId xmlns:a16="http://schemas.microsoft.com/office/drawing/2014/main" id="{D185EEFF-3B6A-750A-E879-1C403800C1D7}"/>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7" name="Content Placeholder 6">
            <a:extLst>
              <a:ext uri="{FF2B5EF4-FFF2-40B4-BE49-F238E27FC236}">
                <a16:creationId xmlns:a16="http://schemas.microsoft.com/office/drawing/2014/main" id="{B06EE681-B583-0275-0DE8-67110663C858}"/>
              </a:ext>
            </a:extLst>
          </p:cNvPr>
          <p:cNvSpPr>
            <a:spLocks noGrp="1"/>
          </p:cNvSpPr>
          <p:nvPr>
            <p:ph idx="1"/>
          </p:nvPr>
        </p:nvSpPr>
        <p:spPr>
          <a:xfrm>
            <a:off x="838200" y="1253331"/>
            <a:ext cx="10713334" cy="4351338"/>
          </a:xfrm>
        </p:spPr>
        <p:txBody>
          <a:bodyPr/>
          <a:lstStyle/>
          <a:p>
            <a:pPr algn="l">
              <a:buFont typeface="+mj-lt"/>
              <a:buAutoNum type="arabicPeriod"/>
            </a:pPr>
            <a:r>
              <a:rPr lang="en-US" sz="2400" b="1" i="0" dirty="0">
                <a:solidFill>
                  <a:schemeClr val="tx2">
                    <a:lumMod val="50000"/>
                  </a:schemeClr>
                </a:solidFill>
                <a:effectLst/>
              </a:rPr>
              <a:t> Consent Requirement:</a:t>
            </a:r>
            <a:endParaRPr lang="en-US" sz="2400" b="0" i="0" dirty="0">
              <a:solidFill>
                <a:schemeClr val="tx2">
                  <a:lumMod val="50000"/>
                </a:schemeClr>
              </a:solidFill>
              <a:effectLst/>
            </a:endParaRPr>
          </a:p>
          <a:p>
            <a:pPr marL="742950" lvl="1" indent="-285750" algn="l">
              <a:buFont typeface="+mj-lt"/>
              <a:buAutoNum type="arabicPeriod"/>
            </a:pPr>
            <a:r>
              <a:rPr lang="en-US" sz="2400" b="0" i="0" dirty="0">
                <a:solidFill>
                  <a:schemeClr val="tx2">
                    <a:lumMod val="50000"/>
                  </a:schemeClr>
                </a:solidFill>
                <a:effectLst/>
              </a:rPr>
              <a:t>Patient's surveyor observation consent </a:t>
            </a:r>
            <a:r>
              <a:rPr lang="en-US" sz="2400" b="1" i="0" dirty="0">
                <a:solidFill>
                  <a:schemeClr val="tx2">
                    <a:lumMod val="50000"/>
                  </a:schemeClr>
                </a:solidFill>
                <a:effectLst/>
              </a:rPr>
              <a:t>must be included</a:t>
            </a:r>
            <a:r>
              <a:rPr lang="en-US" sz="2400" b="0" i="0" dirty="0">
                <a:solidFill>
                  <a:schemeClr val="tx2">
                    <a:lumMod val="50000"/>
                  </a:schemeClr>
                </a:solidFill>
                <a:effectLst/>
              </a:rPr>
              <a:t> in their original informed consent documents</a:t>
            </a:r>
          </a:p>
          <a:p>
            <a:pPr algn="l">
              <a:buFont typeface="+mj-lt"/>
              <a:buAutoNum type="arabicPeriod"/>
            </a:pPr>
            <a:r>
              <a:rPr lang="en-US" sz="2400" b="1" i="0" dirty="0">
                <a:solidFill>
                  <a:schemeClr val="tx2">
                    <a:lumMod val="50000"/>
                  </a:schemeClr>
                </a:solidFill>
                <a:effectLst/>
              </a:rPr>
              <a:t> Physician Consent:</a:t>
            </a:r>
            <a:endParaRPr lang="en-US" sz="2400" b="0" i="0" dirty="0">
              <a:solidFill>
                <a:schemeClr val="tx2">
                  <a:lumMod val="50000"/>
                </a:schemeClr>
              </a:solidFill>
              <a:effectLst/>
            </a:endParaRPr>
          </a:p>
          <a:p>
            <a:pPr marL="742950" lvl="1" indent="-285750" algn="l">
              <a:buFont typeface="+mj-lt"/>
              <a:buAutoNum type="arabicPeriod"/>
            </a:pPr>
            <a:r>
              <a:rPr lang="en-US" sz="2400" b="0" i="0" dirty="0">
                <a:solidFill>
                  <a:schemeClr val="tx2">
                    <a:lumMod val="50000"/>
                  </a:schemeClr>
                </a:solidFill>
                <a:effectLst/>
              </a:rPr>
              <a:t>❌ </a:t>
            </a:r>
            <a:r>
              <a:rPr lang="en-US" sz="2400" b="1" i="0" dirty="0">
                <a:solidFill>
                  <a:schemeClr val="tx2">
                    <a:lumMod val="50000"/>
                  </a:schemeClr>
                </a:solidFill>
                <a:effectLst/>
              </a:rPr>
              <a:t>Not required</a:t>
            </a:r>
            <a:r>
              <a:rPr lang="en-US" sz="2400" b="0" i="0" dirty="0">
                <a:solidFill>
                  <a:schemeClr val="tx2">
                    <a:lumMod val="50000"/>
                  </a:schemeClr>
                </a:solidFill>
                <a:effectLst/>
              </a:rPr>
              <a:t> to obtain operating physician's permission</a:t>
            </a:r>
          </a:p>
          <a:p>
            <a:pPr marL="742950" lvl="1" indent="-285750" algn="l">
              <a:buFont typeface="+mj-lt"/>
              <a:buAutoNum type="arabicPeriod"/>
            </a:pPr>
            <a:r>
              <a:rPr lang="en-US" sz="2400" b="0" i="0" dirty="0">
                <a:solidFill>
                  <a:schemeClr val="tx2">
                    <a:lumMod val="50000"/>
                  </a:schemeClr>
                </a:solidFill>
                <a:effectLst/>
              </a:rPr>
              <a:t>✅ </a:t>
            </a:r>
            <a:r>
              <a:rPr lang="en-US" sz="2400" b="1" i="0" dirty="0">
                <a:solidFill>
                  <a:schemeClr val="tx2">
                    <a:lumMod val="50000"/>
                  </a:schemeClr>
                </a:solidFill>
                <a:effectLst/>
              </a:rPr>
              <a:t>Must ensure</a:t>
            </a:r>
            <a:r>
              <a:rPr lang="en-US" sz="2400" b="0" i="0" dirty="0">
                <a:solidFill>
                  <a:schemeClr val="tx2">
                    <a:lumMod val="50000"/>
                  </a:schemeClr>
                </a:solidFill>
                <a:effectLst/>
              </a:rPr>
              <a:t> observation:</a:t>
            </a:r>
          </a:p>
          <a:p>
            <a:pPr marL="1143000" lvl="2" indent="-228600" algn="l">
              <a:buFont typeface="+mj-lt"/>
              <a:buAutoNum type="arabicPeriod"/>
            </a:pPr>
            <a:r>
              <a:rPr lang="en-US" sz="2400" b="0" i="0" dirty="0">
                <a:solidFill>
                  <a:schemeClr val="tx2">
                    <a:lumMod val="50000"/>
                  </a:schemeClr>
                </a:solidFill>
                <a:effectLst/>
              </a:rPr>
              <a:t> Never compromises patient safety</a:t>
            </a:r>
          </a:p>
          <a:p>
            <a:pPr marL="1143000" lvl="2" indent="-228600" algn="l">
              <a:buFont typeface="+mj-lt"/>
              <a:buAutoNum type="arabicPeriod"/>
            </a:pPr>
            <a:r>
              <a:rPr lang="en-US" sz="2400" b="0" i="0" dirty="0">
                <a:solidFill>
                  <a:schemeClr val="tx2">
                    <a:lumMod val="50000"/>
                  </a:schemeClr>
                </a:solidFill>
                <a:effectLst/>
              </a:rPr>
              <a:t> Does not interfere with the procedure</a:t>
            </a:r>
          </a:p>
          <a:p>
            <a:pPr algn="l">
              <a:buFont typeface="+mj-lt"/>
              <a:buAutoNum type="arabicPeriod"/>
            </a:pPr>
            <a:r>
              <a:rPr lang="en-US" sz="2400" b="1" i="0" dirty="0">
                <a:solidFill>
                  <a:schemeClr val="tx2">
                    <a:lumMod val="50000"/>
                  </a:schemeClr>
                </a:solidFill>
                <a:effectLst/>
              </a:rPr>
              <a:t> Surveyor Responsibility:</a:t>
            </a:r>
            <a:endParaRPr lang="en-US" sz="2400" b="0" i="0" dirty="0">
              <a:solidFill>
                <a:schemeClr val="tx2">
                  <a:lumMod val="50000"/>
                </a:schemeClr>
              </a:solidFill>
              <a:effectLst/>
            </a:endParaRPr>
          </a:p>
          <a:p>
            <a:pPr marL="742950" lvl="1" indent="-285750" algn="l">
              <a:buFont typeface="+mj-lt"/>
              <a:buAutoNum type="arabicPeriod"/>
            </a:pPr>
            <a:r>
              <a:rPr lang="en-US" sz="2400" b="0" i="0" dirty="0">
                <a:solidFill>
                  <a:schemeClr val="tx2">
                    <a:lumMod val="50000"/>
                  </a:schemeClr>
                </a:solidFill>
                <a:effectLst/>
              </a:rPr>
              <a:t> Position discreetly (e.g., behind glass or at a designated observation area)</a:t>
            </a:r>
          </a:p>
          <a:p>
            <a:pPr marL="742950" lvl="1" indent="-285750" algn="l">
              <a:buFont typeface="+mj-lt"/>
              <a:buAutoNum type="arabicPeriod"/>
            </a:pPr>
            <a:r>
              <a:rPr lang="en-US" sz="2400" b="0" i="0" dirty="0">
                <a:solidFill>
                  <a:schemeClr val="tx2">
                    <a:lumMod val="50000"/>
                  </a:schemeClr>
                </a:solidFill>
                <a:effectLst/>
              </a:rPr>
              <a:t> Immediately withdraw if requested by clinical team for safety reasons</a:t>
            </a:r>
          </a:p>
          <a:p>
            <a:endParaRPr lang="en-US" sz="2400" dirty="0">
              <a:solidFill>
                <a:schemeClr val="tx2">
                  <a:lumMod val="50000"/>
                </a:schemeClr>
              </a:solidFill>
            </a:endParaRPr>
          </a:p>
        </p:txBody>
      </p:sp>
    </p:spTree>
    <p:extLst>
      <p:ext uri="{BB962C8B-B14F-4D97-AF65-F5344CB8AC3E}">
        <p14:creationId xmlns:p14="http://schemas.microsoft.com/office/powerpoint/2010/main" val="400891374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F6C03-0700-2A15-403F-BFEC549F7156}"/>
              </a:ext>
            </a:extLst>
          </p:cNvPr>
          <p:cNvSpPr>
            <a:spLocks noGrp="1"/>
          </p:cNvSpPr>
          <p:nvPr>
            <p:ph type="title"/>
          </p:nvPr>
        </p:nvSpPr>
        <p:spPr/>
        <p:txBody>
          <a:bodyPr/>
          <a:lstStyle/>
          <a:p>
            <a:r>
              <a:rPr lang="en-US" dirty="0">
                <a:solidFill>
                  <a:schemeClr val="tx2">
                    <a:lumMod val="50000"/>
                  </a:schemeClr>
                </a:solidFill>
              </a:rPr>
              <a:t>Principles of Documentation </a:t>
            </a:r>
          </a:p>
        </p:txBody>
      </p:sp>
      <p:sp>
        <p:nvSpPr>
          <p:cNvPr id="4" name="Footer Placeholder 3">
            <a:extLst>
              <a:ext uri="{FF2B5EF4-FFF2-40B4-BE49-F238E27FC236}">
                <a16:creationId xmlns:a16="http://schemas.microsoft.com/office/drawing/2014/main" id="{D185EEFF-3B6A-750A-E879-1C403800C1D7}"/>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5" name="Content Placeholder 4">
            <a:extLst>
              <a:ext uri="{FF2B5EF4-FFF2-40B4-BE49-F238E27FC236}">
                <a16:creationId xmlns:a16="http://schemas.microsoft.com/office/drawing/2014/main" id="{F8FB1D73-0834-0455-4A0F-288DD85ECD8D}"/>
              </a:ext>
            </a:extLst>
          </p:cNvPr>
          <p:cNvSpPr>
            <a:spLocks noGrp="1"/>
          </p:cNvSpPr>
          <p:nvPr>
            <p:ph idx="1"/>
          </p:nvPr>
        </p:nvSpPr>
        <p:spPr>
          <a:xfrm>
            <a:off x="838200" y="1253331"/>
            <a:ext cx="10515600" cy="4351338"/>
          </a:xfrm>
        </p:spPr>
        <p:txBody>
          <a:bodyPr/>
          <a:lstStyle/>
          <a:p>
            <a:pPr marL="0" indent="0" algn="l">
              <a:buNone/>
            </a:pPr>
            <a:r>
              <a:rPr lang="en-US" sz="2400" b="1" i="0" dirty="0">
                <a:solidFill>
                  <a:schemeClr val="tx2">
                    <a:lumMod val="50000"/>
                  </a:schemeClr>
                </a:solidFill>
                <a:effectLst/>
              </a:rPr>
              <a:t>Documentation must contain:</a:t>
            </a:r>
          </a:p>
          <a:p>
            <a:pPr lvl="1">
              <a:buFont typeface="+mj-lt"/>
              <a:buAutoNum type="arabicPeriod"/>
            </a:pPr>
            <a:r>
              <a:rPr lang="en-US" sz="1800" b="1" i="0" dirty="0">
                <a:solidFill>
                  <a:schemeClr val="tx2">
                    <a:lumMod val="50000"/>
                  </a:schemeClr>
                </a:solidFill>
                <a:effectLst/>
              </a:rPr>
              <a:t>  </a:t>
            </a:r>
            <a:r>
              <a:rPr lang="en-US" sz="2400" b="1" i="0" dirty="0">
                <a:solidFill>
                  <a:schemeClr val="tx2">
                    <a:lumMod val="50000"/>
                  </a:schemeClr>
                </a:solidFill>
                <a:effectLst/>
              </a:rPr>
              <a:t>WHO</a:t>
            </a:r>
            <a:endParaRPr lang="en-US" sz="2400" b="0" i="0" dirty="0">
              <a:solidFill>
                <a:schemeClr val="tx2">
                  <a:lumMod val="50000"/>
                </a:schemeClr>
              </a:solidFill>
              <a:effectLst/>
            </a:endParaRPr>
          </a:p>
          <a:p>
            <a:pPr lvl="1">
              <a:buFont typeface="+mj-lt"/>
              <a:buAutoNum type="arabicPeriod"/>
            </a:pPr>
            <a:r>
              <a:rPr lang="en-US" sz="2400" b="1" i="0" dirty="0">
                <a:solidFill>
                  <a:schemeClr val="tx2">
                    <a:lumMod val="50000"/>
                  </a:schemeClr>
                </a:solidFill>
                <a:effectLst/>
              </a:rPr>
              <a:t> WHAT</a:t>
            </a:r>
            <a:endParaRPr lang="en-US" sz="2400" b="0" i="0" dirty="0">
              <a:solidFill>
                <a:schemeClr val="tx2">
                  <a:lumMod val="50000"/>
                </a:schemeClr>
              </a:solidFill>
              <a:effectLst/>
            </a:endParaRPr>
          </a:p>
          <a:p>
            <a:pPr lvl="1">
              <a:buFont typeface="+mj-lt"/>
              <a:buAutoNum type="arabicPeriod"/>
            </a:pPr>
            <a:r>
              <a:rPr lang="en-US" sz="2400" b="1" i="0" dirty="0">
                <a:solidFill>
                  <a:schemeClr val="tx2">
                    <a:lumMod val="50000"/>
                  </a:schemeClr>
                </a:solidFill>
                <a:effectLst/>
              </a:rPr>
              <a:t> WHEN</a:t>
            </a:r>
            <a:endParaRPr lang="en-US" sz="2400" b="0" i="0" dirty="0">
              <a:solidFill>
                <a:schemeClr val="tx2">
                  <a:lumMod val="50000"/>
                </a:schemeClr>
              </a:solidFill>
              <a:effectLst/>
            </a:endParaRPr>
          </a:p>
          <a:p>
            <a:pPr lvl="1">
              <a:buFont typeface="+mj-lt"/>
              <a:buAutoNum type="arabicPeriod"/>
            </a:pPr>
            <a:r>
              <a:rPr lang="en-US" sz="2400" b="1" i="0" dirty="0">
                <a:solidFill>
                  <a:schemeClr val="tx2">
                    <a:lumMod val="50000"/>
                  </a:schemeClr>
                </a:solidFill>
                <a:effectLst/>
              </a:rPr>
              <a:t> WHERE</a:t>
            </a:r>
            <a:endParaRPr lang="en-US" sz="2400" b="0" i="0" dirty="0">
              <a:solidFill>
                <a:schemeClr val="tx2">
                  <a:lumMod val="50000"/>
                </a:schemeClr>
              </a:solidFill>
              <a:effectLst/>
            </a:endParaRPr>
          </a:p>
          <a:p>
            <a:pPr lvl="1">
              <a:buFont typeface="+mj-lt"/>
              <a:buAutoNum type="arabicPeriod"/>
            </a:pPr>
            <a:r>
              <a:rPr lang="en-US" sz="2400" b="1" i="0" dirty="0">
                <a:solidFill>
                  <a:schemeClr val="tx2">
                    <a:lumMod val="50000"/>
                  </a:schemeClr>
                </a:solidFill>
                <a:effectLst/>
              </a:rPr>
              <a:t> HOW</a:t>
            </a:r>
            <a:endParaRPr lang="en-US" sz="2400" b="0" i="0" dirty="0">
              <a:solidFill>
                <a:schemeClr val="tx2">
                  <a:lumMod val="50000"/>
                </a:schemeClr>
              </a:solidFill>
              <a:effectLst/>
            </a:endParaRPr>
          </a:p>
          <a:p>
            <a:pPr lvl="3"/>
            <a:r>
              <a:rPr lang="en-US" sz="2800" b="0" i="0" dirty="0">
                <a:solidFill>
                  <a:schemeClr val="tx2">
                    <a:lumMod val="50000"/>
                  </a:schemeClr>
                </a:solidFill>
                <a:effectLst/>
              </a:rPr>
              <a:t>🔍 Direct observation</a:t>
            </a:r>
          </a:p>
          <a:p>
            <a:pPr lvl="3"/>
            <a:r>
              <a:rPr lang="en-US" sz="2800" b="0" i="0" dirty="0">
                <a:solidFill>
                  <a:schemeClr val="tx2">
                    <a:lumMod val="50000"/>
                  </a:schemeClr>
                </a:solidFill>
                <a:effectLst/>
              </a:rPr>
              <a:t>💬 Staff interview</a:t>
            </a:r>
          </a:p>
          <a:p>
            <a:pPr lvl="3"/>
            <a:r>
              <a:rPr lang="en-US" sz="2800" b="0" i="0" dirty="0">
                <a:solidFill>
                  <a:schemeClr val="tx2">
                    <a:lumMod val="50000"/>
                  </a:schemeClr>
                </a:solidFill>
                <a:effectLst/>
              </a:rPr>
              <a:t>📄 Document review</a:t>
            </a:r>
          </a:p>
          <a:p>
            <a:endParaRPr lang="en-US" sz="2400" dirty="0">
              <a:solidFill>
                <a:schemeClr val="tx2">
                  <a:lumMod val="50000"/>
                </a:schemeClr>
              </a:solidFill>
            </a:endParaRPr>
          </a:p>
        </p:txBody>
      </p:sp>
      <p:pic>
        <p:nvPicPr>
          <p:cNvPr id="6146" name="Picture 2" descr="Image result for CMS Immediate Jeopardy Template">
            <a:extLst>
              <a:ext uri="{FF2B5EF4-FFF2-40B4-BE49-F238E27FC236}">
                <a16:creationId xmlns:a16="http://schemas.microsoft.com/office/drawing/2014/main" id="{C2721CB2-FB76-D1AF-1A77-4DC28A39FA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2464" y="1253330"/>
            <a:ext cx="4520336" cy="3013557"/>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6654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 calcmode="lin" valueType="num">
                                      <p:cBhvr additive="base">
                                        <p:cTn id="2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 calcmode="lin" valueType="num">
                                      <p:cBhvr additive="base">
                                        <p:cTn id="3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 calcmode="lin" valueType="num">
                                      <p:cBhvr additive="base">
                                        <p:cTn id="35"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 calcmode="lin" valueType="num">
                                      <p:cBhvr additive="base">
                                        <p:cTn id="39"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8" end="8"/>
                                            </p:txEl>
                                          </p:spTgt>
                                        </p:tgtEl>
                                        <p:attrNameLst>
                                          <p:attrName>ppt_y</p:attrName>
                                        </p:attrNameLst>
                                      </p:cBhvr>
                                      <p:tavLst>
                                        <p:tav tm="0">
                                          <p:val>
                                            <p:strVal val="1+#ppt_h/2"/>
                                          </p:val>
                                        </p:tav>
                                        <p:tav tm="100000">
                                          <p:val>
                                            <p:strVal val="#ppt_y"/>
                                          </p:val>
                                        </p:tav>
                                      </p:tavLst>
                                    </p:anim>
                                  </p:childTnLst>
                                </p:cTn>
                              </p:par>
                              <p:par>
                                <p:cTn id="41" presetID="14" presetClass="entr" presetSubtype="10" fill="hold" nodeType="withEffect">
                                  <p:stCondLst>
                                    <p:cond delay="0"/>
                                  </p:stCondLst>
                                  <p:childTnLst>
                                    <p:set>
                                      <p:cBhvr>
                                        <p:cTn id="42" dur="1" fill="hold">
                                          <p:stCondLst>
                                            <p:cond delay="0"/>
                                          </p:stCondLst>
                                        </p:cTn>
                                        <p:tgtEl>
                                          <p:spTgt spid="6146"/>
                                        </p:tgtEl>
                                        <p:attrNameLst>
                                          <p:attrName>style.visibility</p:attrName>
                                        </p:attrNameLst>
                                      </p:cBhvr>
                                      <p:to>
                                        <p:strVal val="visible"/>
                                      </p:to>
                                    </p:set>
                                    <p:animEffect transition="in" filter="randombar(horizontal)">
                                      <p:cBhvr>
                                        <p:cTn id="43"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2EB6A-DA9C-9166-E033-CF455EC408DD}"/>
              </a:ext>
            </a:extLst>
          </p:cNvPr>
          <p:cNvSpPr>
            <a:spLocks noGrp="1"/>
          </p:cNvSpPr>
          <p:nvPr>
            <p:ph type="title"/>
          </p:nvPr>
        </p:nvSpPr>
        <p:spPr/>
        <p:txBody>
          <a:bodyPr/>
          <a:lstStyle/>
          <a:p>
            <a:r>
              <a:rPr lang="en-US" sz="3600" i="0" dirty="0">
                <a:solidFill>
                  <a:srgbClr val="404040"/>
                </a:solidFill>
              </a:rPr>
              <a:t>Notice of Operations vs. Transfer agreement</a:t>
            </a:r>
            <a:endParaRPr lang="en-US" dirty="0"/>
          </a:p>
        </p:txBody>
      </p:sp>
      <p:sp>
        <p:nvSpPr>
          <p:cNvPr id="3" name="Content Placeholder 2">
            <a:extLst>
              <a:ext uri="{FF2B5EF4-FFF2-40B4-BE49-F238E27FC236}">
                <a16:creationId xmlns:a16="http://schemas.microsoft.com/office/drawing/2014/main" id="{6C3DBBB0-62B4-6919-6877-2B1623B05AEE}"/>
              </a:ext>
            </a:extLst>
          </p:cNvPr>
          <p:cNvSpPr>
            <a:spLocks noGrp="1"/>
          </p:cNvSpPr>
          <p:nvPr>
            <p:ph idx="1"/>
          </p:nvPr>
        </p:nvSpPr>
        <p:spPr>
          <a:xfrm>
            <a:off x="574159" y="1224202"/>
            <a:ext cx="11249245" cy="4838221"/>
          </a:xfrm>
        </p:spPr>
        <p:txBody>
          <a:bodyPr/>
          <a:lstStyle/>
          <a:p>
            <a:pPr algn="l"/>
            <a:r>
              <a:rPr lang="en-US" sz="2400" b="0" i="0" dirty="0">
                <a:solidFill>
                  <a:srgbClr val="000000"/>
                </a:solidFill>
                <a:effectLst/>
              </a:rPr>
              <a:t>2019 CMS noted the removal of:</a:t>
            </a:r>
          </a:p>
          <a:p>
            <a:pPr lvl="1"/>
            <a:r>
              <a:rPr lang="en-US" sz="2000" b="0" i="1" dirty="0">
                <a:solidFill>
                  <a:srgbClr val="000000"/>
                </a:solidFill>
                <a:effectLst/>
              </a:rPr>
              <a:t>“… the provisions requiring ASCs to have a written transfer agreement with a hospital that meets certain Medicare requirements or ensuring that all physicians performing surgery in the ASC have admitting privileges in a hospital … </a:t>
            </a:r>
            <a:r>
              <a:rPr lang="en-US" sz="2000" b="0" i="0" dirty="0">
                <a:solidFill>
                  <a:srgbClr val="000000"/>
                </a:solidFill>
                <a:effectLst/>
              </a:rPr>
              <a:t>[but ASCs still]</a:t>
            </a:r>
            <a:r>
              <a:rPr lang="en-US" sz="2000" b="0" i="1" dirty="0">
                <a:solidFill>
                  <a:srgbClr val="000000"/>
                </a:solidFill>
                <a:effectLst/>
              </a:rPr>
              <a:t> will be required to periodically provide the local hospital with written notice that outlines the ASC operation and patient population served by the ASC facility.  All ASCs must continue to have an effective procedure for immediate transfers to a hospital for patients requiring emergency medical care beyond the capabilities of the ASC.</a:t>
            </a:r>
            <a:endParaRPr lang="en-US" sz="2000" b="0" i="0" dirty="0">
              <a:solidFill>
                <a:srgbClr val="000000"/>
              </a:solidFill>
              <a:effectLst/>
            </a:endParaRPr>
          </a:p>
          <a:p>
            <a:r>
              <a:rPr lang="en-US" sz="2400" b="1" i="0" u="none" strike="noStrike" dirty="0">
                <a:solidFill>
                  <a:srgbClr val="000000"/>
                </a:solidFill>
                <a:effectLst/>
              </a:rPr>
              <a:t>9-B-1</a:t>
            </a:r>
            <a:r>
              <a:rPr lang="en-US" sz="2400" dirty="0"/>
              <a:t> </a:t>
            </a:r>
            <a:r>
              <a:rPr lang="en-US" sz="2400" b="0" i="0" u="none" strike="noStrike" dirty="0">
                <a:solidFill>
                  <a:srgbClr val="000000"/>
                </a:solidFill>
                <a:effectLst/>
              </a:rPr>
              <a:t> The facility must provide the local hospital with written notice of its operations and patient population served</a:t>
            </a:r>
            <a:r>
              <a:rPr lang="en-US" sz="2400" b="0" i="0" u="none" strike="noStrike" dirty="0">
                <a:solidFill>
                  <a:srgbClr val="FF0000"/>
                </a:solidFill>
                <a:effectLst/>
              </a:rPr>
              <a:t> upon opening and </a:t>
            </a:r>
            <a:r>
              <a:rPr lang="en-US" sz="2400" b="0" i="0" u="none" strike="noStrike" dirty="0">
                <a:solidFill>
                  <a:srgbClr val="000000"/>
                </a:solidFill>
                <a:effectLst/>
              </a:rPr>
              <a:t>at least </a:t>
            </a:r>
            <a:r>
              <a:rPr lang="en-US" sz="2400" b="0" i="0" u="none" strike="noStrike" dirty="0">
                <a:solidFill>
                  <a:srgbClr val="FF0000"/>
                </a:solidFill>
                <a:effectLst/>
              </a:rPr>
              <a:t>bi-</a:t>
            </a:r>
            <a:r>
              <a:rPr lang="en-US" sz="2400" b="0" i="0" u="none" strike="noStrike" dirty="0">
                <a:solidFill>
                  <a:srgbClr val="000000"/>
                </a:solidFill>
                <a:effectLst/>
              </a:rPr>
              <a:t>annually.</a:t>
            </a:r>
            <a:r>
              <a:rPr lang="en-US" sz="2400" dirty="0"/>
              <a:t> </a:t>
            </a:r>
            <a:r>
              <a:rPr lang="en-US" sz="2400" b="0" i="0" u="none" strike="noStrike" dirty="0">
                <a:solidFill>
                  <a:srgbClr val="000000"/>
                </a:solidFill>
                <a:effectLst/>
              </a:rPr>
              <a:t>416.41(b)(3) Standard</a:t>
            </a:r>
            <a:r>
              <a:rPr lang="en-US" sz="2400" dirty="0"/>
              <a:t> </a:t>
            </a:r>
          </a:p>
        </p:txBody>
      </p:sp>
      <p:sp>
        <p:nvSpPr>
          <p:cNvPr id="4" name="Footer Placeholder 3">
            <a:extLst>
              <a:ext uri="{FF2B5EF4-FFF2-40B4-BE49-F238E27FC236}">
                <a16:creationId xmlns:a16="http://schemas.microsoft.com/office/drawing/2014/main" id="{F14243A6-1C97-98D8-A4D8-2E65EDE8DDA3}"/>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pic>
        <p:nvPicPr>
          <p:cNvPr id="12290" name="Picture 2" descr="Image result for ambulance">
            <a:extLst>
              <a:ext uri="{FF2B5EF4-FFF2-40B4-BE49-F238E27FC236}">
                <a16:creationId xmlns:a16="http://schemas.microsoft.com/office/drawing/2014/main" id="{6D917315-4915-AF0C-EBEF-67399A2721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8155" y="4402039"/>
            <a:ext cx="3075689" cy="1722722"/>
          </a:xfrm>
          <a:prstGeom prst="rect">
            <a:avLst/>
          </a:prstGeom>
          <a:noFill/>
          <a:effectLst>
            <a:softEdge rad="203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76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9549A-3399-3F14-2E6F-DDF1B68AADDF}"/>
              </a:ext>
            </a:extLst>
          </p:cNvPr>
          <p:cNvSpPr>
            <a:spLocks noGrp="1"/>
          </p:cNvSpPr>
          <p:nvPr>
            <p:ph type="title"/>
          </p:nvPr>
        </p:nvSpPr>
        <p:spPr>
          <a:xfrm>
            <a:off x="401002" y="282741"/>
            <a:ext cx="10515600" cy="1325563"/>
          </a:xfrm>
        </p:spPr>
        <p:txBody>
          <a:bodyPr lIns="91440" tIns="45720" rIns="91440" bIns="45720" anchor="t"/>
          <a:lstStyle/>
          <a:p>
            <a:r>
              <a:rPr lang="en-US" dirty="0">
                <a:latin typeface="Arial"/>
                <a:cs typeface="Arial"/>
              </a:rPr>
              <a:t>Distinct Entity </a:t>
            </a:r>
          </a:p>
        </p:txBody>
      </p:sp>
      <p:sp>
        <p:nvSpPr>
          <p:cNvPr id="3" name="Content Placeholder 2">
            <a:extLst>
              <a:ext uri="{FF2B5EF4-FFF2-40B4-BE49-F238E27FC236}">
                <a16:creationId xmlns:a16="http://schemas.microsoft.com/office/drawing/2014/main" id="{99D1E561-1CAC-B9B9-FE8A-95EBB67CF94D}"/>
              </a:ext>
            </a:extLst>
          </p:cNvPr>
          <p:cNvSpPr>
            <a:spLocks noGrp="1"/>
          </p:cNvSpPr>
          <p:nvPr>
            <p:ph idx="1"/>
          </p:nvPr>
        </p:nvSpPr>
        <p:spPr>
          <a:xfrm>
            <a:off x="261025" y="969804"/>
            <a:ext cx="8806775" cy="5148793"/>
          </a:xfrm>
        </p:spPr>
        <p:txBody>
          <a:bodyPr lIns="91440" tIns="45720" rIns="91440" bIns="45720" anchor="t"/>
          <a:lstStyle/>
          <a:p>
            <a:endParaRPr lang="en-US" sz="2400" b="1" dirty="0">
              <a:latin typeface="Arial"/>
              <a:cs typeface="Arial"/>
            </a:endParaRPr>
          </a:p>
          <a:p>
            <a:pPr lvl="1"/>
            <a:r>
              <a:rPr lang="en-US" sz="2400" b="1" dirty="0">
                <a:solidFill>
                  <a:schemeClr val="tx1"/>
                </a:solidFill>
              </a:rPr>
              <a:t>CMS Conditions for Coverage defines an ASC as any </a:t>
            </a:r>
          </a:p>
          <a:p>
            <a:pPr lvl="2"/>
            <a:r>
              <a:rPr lang="en-US" sz="2400" b="1" dirty="0">
                <a:solidFill>
                  <a:schemeClr val="tx1"/>
                </a:solidFill>
                <a:latin typeface="Arial"/>
                <a:cs typeface="Arial"/>
              </a:rPr>
              <a:t>Distinct entity </a:t>
            </a:r>
          </a:p>
          <a:p>
            <a:pPr lvl="2"/>
            <a:r>
              <a:rPr lang="en-US" sz="2400" dirty="0">
                <a:solidFill>
                  <a:schemeClr val="tx1"/>
                </a:solidFill>
                <a:latin typeface="Arial"/>
                <a:cs typeface="Arial"/>
              </a:rPr>
              <a:t>Operates </a:t>
            </a:r>
            <a:r>
              <a:rPr lang="en-US" sz="2400" b="1" dirty="0">
                <a:solidFill>
                  <a:schemeClr val="tx1"/>
                </a:solidFill>
                <a:latin typeface="Arial"/>
                <a:cs typeface="Arial"/>
              </a:rPr>
              <a:t>exclusively for the purpose of providing surgical services </a:t>
            </a:r>
            <a:r>
              <a:rPr lang="en-US" sz="2400" dirty="0">
                <a:solidFill>
                  <a:schemeClr val="tx1"/>
                </a:solidFill>
                <a:latin typeface="Arial"/>
                <a:cs typeface="Arial"/>
              </a:rPr>
              <a:t>to patients not requiring hospitalization and in which the </a:t>
            </a:r>
            <a:r>
              <a:rPr lang="en-US" sz="2400" b="1" dirty="0">
                <a:solidFill>
                  <a:schemeClr val="tx1"/>
                </a:solidFill>
                <a:latin typeface="Arial"/>
                <a:cs typeface="Arial"/>
              </a:rPr>
              <a:t>expected duration of services would not exceed 24 hours</a:t>
            </a:r>
            <a:r>
              <a:rPr lang="en-US" sz="2400" dirty="0">
                <a:solidFill>
                  <a:schemeClr val="tx1"/>
                </a:solidFill>
                <a:latin typeface="Arial"/>
                <a:cs typeface="Arial"/>
              </a:rPr>
              <a:t> following an admission</a:t>
            </a:r>
          </a:p>
          <a:p>
            <a:pPr lvl="2"/>
            <a:r>
              <a:rPr lang="en-US" sz="2400" dirty="0">
                <a:solidFill>
                  <a:schemeClr val="tx1"/>
                </a:solidFill>
                <a:latin typeface="Arial"/>
                <a:cs typeface="Arial"/>
              </a:rPr>
              <a:t>Has an </a:t>
            </a:r>
            <a:r>
              <a:rPr lang="en-US" sz="2400" b="1" dirty="0">
                <a:solidFill>
                  <a:schemeClr val="tx1"/>
                </a:solidFill>
                <a:latin typeface="Arial"/>
                <a:cs typeface="Arial"/>
              </a:rPr>
              <a:t>agreement with Medicare to participate as an ASC</a:t>
            </a:r>
            <a:r>
              <a:rPr lang="en-US" sz="2400" dirty="0">
                <a:solidFill>
                  <a:schemeClr val="tx1"/>
                </a:solidFill>
                <a:latin typeface="Arial"/>
                <a:cs typeface="Arial"/>
              </a:rPr>
              <a:t>; and it complies with the Conditions for Coverage (CfCs)</a:t>
            </a:r>
          </a:p>
          <a:p>
            <a:pPr lvl="1"/>
            <a:endParaRPr lang="en-US" sz="1600" dirty="0"/>
          </a:p>
        </p:txBody>
      </p:sp>
      <p:sp>
        <p:nvSpPr>
          <p:cNvPr id="4" name="Footer Placeholder 3">
            <a:extLst>
              <a:ext uri="{FF2B5EF4-FFF2-40B4-BE49-F238E27FC236}">
                <a16:creationId xmlns:a16="http://schemas.microsoft.com/office/drawing/2014/main" id="{0A1D985A-FE02-F119-9B5C-A7F8D915DEBF}"/>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pic>
        <p:nvPicPr>
          <p:cNvPr id="5" name="Picture 4">
            <a:extLst>
              <a:ext uri="{FF2B5EF4-FFF2-40B4-BE49-F238E27FC236}">
                <a16:creationId xmlns:a16="http://schemas.microsoft.com/office/drawing/2014/main" id="{062ABF4A-AEB7-F8ED-F662-2734411BA919}"/>
              </a:ext>
            </a:extLst>
          </p:cNvPr>
          <p:cNvPicPr>
            <a:picLocks noChangeAspect="1"/>
          </p:cNvPicPr>
          <p:nvPr/>
        </p:nvPicPr>
        <p:blipFill>
          <a:blip r:embed="rId2"/>
          <a:stretch>
            <a:fillRect/>
          </a:stretch>
        </p:blipFill>
        <p:spPr>
          <a:xfrm>
            <a:off x="9122774" y="1888497"/>
            <a:ext cx="2548349" cy="1893565"/>
          </a:xfrm>
          <a:prstGeom prst="rect">
            <a:avLst/>
          </a:prstGeom>
        </p:spPr>
      </p:pic>
    </p:spTree>
    <p:extLst>
      <p:ext uri="{BB962C8B-B14F-4D97-AF65-F5344CB8AC3E}">
        <p14:creationId xmlns:p14="http://schemas.microsoft.com/office/powerpoint/2010/main" val="1139841675"/>
      </p:ext>
    </p:extLst>
  </p:cSld>
  <p:clrMapOvr>
    <a:masterClrMapping/>
  </p:clrMapOvr>
  <p:transition spd="slow">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1A5B5E2-1FAD-FC6C-C2DC-ADE1498C6190}"/>
              </a:ext>
            </a:extLst>
          </p:cNvPr>
          <p:cNvPicPr>
            <a:picLocks noGrp="1" noChangeAspect="1"/>
          </p:cNvPicPr>
          <p:nvPr>
            <p:ph idx="1"/>
          </p:nvPr>
        </p:nvPicPr>
        <p:blipFill>
          <a:blip r:embed="rId2"/>
          <a:stretch>
            <a:fillRect/>
          </a:stretch>
        </p:blipFill>
        <p:spPr>
          <a:xfrm>
            <a:off x="995423" y="883419"/>
            <a:ext cx="10127848" cy="5472931"/>
          </a:xfrm>
        </p:spPr>
      </p:pic>
      <p:sp>
        <p:nvSpPr>
          <p:cNvPr id="2" name="Title 1">
            <a:extLst>
              <a:ext uri="{FF2B5EF4-FFF2-40B4-BE49-F238E27FC236}">
                <a16:creationId xmlns:a16="http://schemas.microsoft.com/office/drawing/2014/main" id="{FBA4FC70-2AA6-54B2-1552-1B2334EFC9F2}"/>
              </a:ext>
            </a:extLst>
          </p:cNvPr>
          <p:cNvSpPr>
            <a:spLocks noGrp="1"/>
          </p:cNvSpPr>
          <p:nvPr>
            <p:ph type="title"/>
          </p:nvPr>
        </p:nvSpPr>
        <p:spPr/>
        <p:txBody>
          <a:bodyPr/>
          <a:lstStyle/>
          <a:p>
            <a:r>
              <a:rPr lang="en-US" sz="3600" i="0" dirty="0">
                <a:solidFill>
                  <a:srgbClr val="404040"/>
                </a:solidFill>
              </a:rPr>
              <a:t>Chapter 13 Citations</a:t>
            </a:r>
            <a:br>
              <a:rPr lang="en-US" sz="3600" i="0" dirty="0">
                <a:solidFill>
                  <a:srgbClr val="404040"/>
                </a:solidFill>
              </a:rPr>
            </a:br>
            <a:endParaRPr lang="en-US" dirty="0"/>
          </a:p>
        </p:txBody>
      </p:sp>
      <p:sp>
        <p:nvSpPr>
          <p:cNvPr id="4" name="Footer Placeholder 3">
            <a:extLst>
              <a:ext uri="{FF2B5EF4-FFF2-40B4-BE49-F238E27FC236}">
                <a16:creationId xmlns:a16="http://schemas.microsoft.com/office/drawing/2014/main" id="{2F2DAA5C-C897-E0B7-E17F-4D86F74326BA}"/>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Tree>
    <p:extLst>
      <p:ext uri="{BB962C8B-B14F-4D97-AF65-F5344CB8AC3E}">
        <p14:creationId xmlns:p14="http://schemas.microsoft.com/office/powerpoint/2010/main" val="16033411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72DAF-1ED3-5892-9859-480B3ADE03C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DB55C1C-714B-B2E1-4CD4-108D0873B418}"/>
              </a:ext>
            </a:extLst>
          </p:cNvPr>
          <p:cNvSpPr>
            <a:spLocks noGrp="1"/>
          </p:cNvSpPr>
          <p:nvPr>
            <p:ph type="title"/>
          </p:nvPr>
        </p:nvSpPr>
        <p:spPr/>
        <p:txBody>
          <a:bodyPr/>
          <a:lstStyle/>
          <a:p>
            <a:r>
              <a:rPr lang="en-US" dirty="0">
                <a:solidFill>
                  <a:srgbClr val="0070C0"/>
                </a:solidFill>
              </a:rPr>
              <a:t>Sub-section A: Governing Body</a:t>
            </a:r>
            <a:endParaRPr lang="en-US" dirty="0"/>
          </a:p>
        </p:txBody>
      </p:sp>
      <p:sp>
        <p:nvSpPr>
          <p:cNvPr id="14" name="Content Placeholder 13">
            <a:extLst>
              <a:ext uri="{FF2B5EF4-FFF2-40B4-BE49-F238E27FC236}">
                <a16:creationId xmlns:a16="http://schemas.microsoft.com/office/drawing/2014/main" id="{BAD1BC8B-CFFE-6CF0-35C4-762A88E2D05C}"/>
              </a:ext>
            </a:extLst>
          </p:cNvPr>
          <p:cNvSpPr>
            <a:spLocks noGrp="1"/>
          </p:cNvSpPr>
          <p:nvPr>
            <p:ph idx="1"/>
          </p:nvPr>
        </p:nvSpPr>
        <p:spPr>
          <a:xfrm>
            <a:off x="838200" y="1253331"/>
            <a:ext cx="10515600" cy="4351338"/>
          </a:xfrm>
        </p:spPr>
        <p:txBody>
          <a:bodyPr lIns="91440" tIns="45720" rIns="91440" bIns="45720" anchor="t"/>
          <a:lstStyle/>
          <a:p>
            <a:pPr marL="0" indent="0">
              <a:buNone/>
            </a:pPr>
            <a:r>
              <a:rPr lang="en-US" sz="2400" b="1" dirty="0">
                <a:solidFill>
                  <a:srgbClr val="0070C0"/>
                </a:solidFill>
                <a:latin typeface="Arial"/>
                <a:cs typeface="Arial"/>
              </a:rPr>
              <a:t>9-A-19 </a:t>
            </a:r>
            <a:r>
              <a:rPr lang="en-US" sz="2400" dirty="0">
                <a:latin typeface="Arial"/>
                <a:cs typeface="Arial"/>
              </a:rPr>
              <a:t>- </a:t>
            </a:r>
            <a:r>
              <a:rPr lang="en-US" sz="2400" b="0" i="0" u="none" strike="noStrike" baseline="0" dirty="0">
                <a:solidFill>
                  <a:srgbClr val="FF0000"/>
                </a:solidFill>
                <a:latin typeface="Arial"/>
                <a:cs typeface="Arial"/>
              </a:rPr>
              <a:t>The governing body of the facility coordinates, develops, and revises the organization's policies and procedures to specify the types of emergency equipment required for use in the organization's operating room.</a:t>
            </a:r>
            <a:endParaRPr lang="en-US" sz="2400" b="1" dirty="0">
              <a:solidFill>
                <a:srgbClr val="FF0000"/>
              </a:solidFill>
            </a:endParaRPr>
          </a:p>
          <a:p>
            <a:pPr marL="0" indent="0">
              <a:buNone/>
            </a:pPr>
            <a:endParaRPr lang="en-US" sz="2400" b="1" dirty="0">
              <a:solidFill>
                <a:srgbClr val="0070C0"/>
              </a:solidFill>
            </a:endParaRPr>
          </a:p>
          <a:p>
            <a:pPr marL="0" indent="0">
              <a:buNone/>
            </a:pPr>
            <a:endParaRPr lang="en-US" sz="2400" b="1" dirty="0">
              <a:solidFill>
                <a:srgbClr val="0070C0"/>
              </a:solidFill>
            </a:endParaRPr>
          </a:p>
          <a:p>
            <a:pPr marL="0" indent="0">
              <a:buNone/>
            </a:pPr>
            <a:endParaRPr lang="en-US" sz="2400" b="1" dirty="0">
              <a:solidFill>
                <a:srgbClr val="0070C0"/>
              </a:solidFill>
            </a:endParaRPr>
          </a:p>
          <a:p>
            <a:pPr marL="0" indent="0">
              <a:buNone/>
            </a:pPr>
            <a:endParaRPr lang="en-US" sz="2400" b="1" dirty="0">
              <a:solidFill>
                <a:srgbClr val="0070C0"/>
              </a:solidFill>
            </a:endParaRPr>
          </a:p>
          <a:p>
            <a:pPr marL="0" indent="0">
              <a:buNone/>
            </a:pPr>
            <a:endParaRPr lang="en-US" sz="2400" b="1" dirty="0">
              <a:solidFill>
                <a:srgbClr val="0070C0"/>
              </a:solidFill>
            </a:endParaRPr>
          </a:p>
          <a:p>
            <a:pPr marL="0" indent="0">
              <a:buNone/>
            </a:pPr>
            <a:r>
              <a:rPr lang="en-US" sz="2400" b="1" dirty="0">
                <a:solidFill>
                  <a:srgbClr val="0070C0"/>
                </a:solidFill>
              </a:rPr>
              <a:t>Applicability: </a:t>
            </a:r>
            <a:r>
              <a:rPr lang="en-US" sz="2400" dirty="0">
                <a:solidFill>
                  <a:srgbClr val="FF0000"/>
                </a:solidFill>
              </a:rPr>
              <a:t>ASC</a:t>
            </a:r>
          </a:p>
          <a:p>
            <a:pPr marL="0" indent="0">
              <a:buNone/>
            </a:pPr>
            <a:r>
              <a:rPr lang="en-US" sz="2400" b="1" dirty="0">
                <a:solidFill>
                  <a:srgbClr val="0070C0"/>
                </a:solidFill>
              </a:rPr>
              <a:t>Class:  </a:t>
            </a:r>
            <a:r>
              <a:rPr lang="en-US" sz="2400" dirty="0"/>
              <a:t>A, B, C</a:t>
            </a:r>
          </a:p>
          <a:p>
            <a:pPr marL="0" indent="0">
              <a:buNone/>
            </a:pPr>
            <a:endParaRPr lang="en-US" dirty="0"/>
          </a:p>
        </p:txBody>
      </p:sp>
      <p:sp>
        <p:nvSpPr>
          <p:cNvPr id="7" name="Footer Placeholder 6">
            <a:extLst>
              <a:ext uri="{FF2B5EF4-FFF2-40B4-BE49-F238E27FC236}">
                <a16:creationId xmlns:a16="http://schemas.microsoft.com/office/drawing/2014/main" id="{D00BA627-E65F-ACF2-9A4D-76FA552F56C7}"/>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600" normalizeH="0" baseline="0" noProof="0" dirty="0">
                <a:ln>
                  <a:noFill/>
                </a:ln>
                <a:solidFill>
                  <a:prstClr val="black">
                    <a:tint val="75000"/>
                  </a:prstClr>
                </a:solidFill>
                <a:effectLst/>
                <a:uLnTx/>
                <a:uFillTx/>
                <a:latin typeface="Acumin Pro" panose="020B0504020202020204" pitchFamily="34" charset="77"/>
                <a:ea typeface="+mn-ea"/>
                <a:cs typeface="+mn-cs"/>
              </a:rPr>
              <a:t>QUADANOW.ORG	     </a:t>
            </a:r>
            <a:r>
              <a:rPr kumimoji="0" lang="en-US" sz="700" b="0" i="0" u="none" strike="noStrike" kern="1200" cap="none" spc="300" normalizeH="0" baseline="0" noProof="0" dirty="0">
                <a:ln>
                  <a:noFill/>
                </a:ln>
                <a:solidFill>
                  <a:prstClr val="black">
                    <a:tint val="75000"/>
                  </a:prstClr>
                </a:solidFill>
                <a:effectLst/>
                <a:uLnTx/>
                <a:uFillTx/>
                <a:latin typeface="Acumin Pro" panose="020B0504020202020204" pitchFamily="34" charset="77"/>
                <a:ea typeface="+mn-ea"/>
                <a:cs typeface="+mn-cs"/>
              </a:rPr>
              <a:t>PATIENTS FIRST. </a:t>
            </a:r>
            <a:r>
              <a:rPr kumimoji="0" lang="en-US" sz="700" b="1" i="0" u="none" strike="noStrike" kern="1200" cap="none" spc="300" normalizeH="0" baseline="0" noProof="0" dirty="0">
                <a:ln>
                  <a:noFill/>
                </a:ln>
                <a:solidFill>
                  <a:srgbClr val="006098"/>
                </a:solidFill>
                <a:effectLst/>
                <a:uLnTx/>
                <a:uFillTx/>
                <a:latin typeface="Acumin Pro" panose="020B0504020202020204" pitchFamily="34" charset="77"/>
                <a:ea typeface="+mn-ea"/>
                <a:cs typeface="+mn-cs"/>
              </a:rPr>
              <a:t>ALWAYS.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2F9AE1C-4045-CC68-F62D-82457673A7A9}"/>
              </a:ext>
            </a:extLst>
          </p:cNvPr>
          <p:cNvPicPr>
            <a:picLocks noChangeAspect="1"/>
          </p:cNvPicPr>
          <p:nvPr/>
        </p:nvPicPr>
        <p:blipFill>
          <a:blip r:embed="rId3"/>
          <a:stretch>
            <a:fillRect/>
          </a:stretch>
        </p:blipFill>
        <p:spPr>
          <a:xfrm>
            <a:off x="6274195" y="2551510"/>
            <a:ext cx="5079605" cy="3429000"/>
          </a:xfrm>
          <a:prstGeom prst="rect">
            <a:avLst/>
          </a:prstGeom>
          <a:ln>
            <a:noFill/>
          </a:ln>
          <a:effectLst>
            <a:softEdge rad="112500"/>
          </a:effectLst>
        </p:spPr>
      </p:pic>
      <p:pic>
        <p:nvPicPr>
          <p:cNvPr id="2" name="Picture 1">
            <a:extLst>
              <a:ext uri="{FF2B5EF4-FFF2-40B4-BE49-F238E27FC236}">
                <a16:creationId xmlns:a16="http://schemas.microsoft.com/office/drawing/2014/main" id="{E2600260-CE56-8D23-B13A-D4D1C235451E}"/>
              </a:ext>
            </a:extLst>
          </p:cNvPr>
          <p:cNvPicPr>
            <a:picLocks noChangeAspect="1"/>
          </p:cNvPicPr>
          <p:nvPr/>
        </p:nvPicPr>
        <p:blipFill>
          <a:blip r:embed="rId4"/>
          <a:stretch>
            <a:fillRect/>
          </a:stretch>
        </p:blipFill>
        <p:spPr>
          <a:xfrm>
            <a:off x="838201" y="2660107"/>
            <a:ext cx="5164248" cy="1501931"/>
          </a:xfrm>
          <a:prstGeom prst="rect">
            <a:avLst/>
          </a:prstGeom>
        </p:spPr>
      </p:pic>
    </p:spTree>
    <p:extLst>
      <p:ext uri="{BB962C8B-B14F-4D97-AF65-F5344CB8AC3E}">
        <p14:creationId xmlns:p14="http://schemas.microsoft.com/office/powerpoint/2010/main" val="35752219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F46A6-5FCF-F27A-E6BB-2DAA9455F6C9}"/>
            </a:ext>
          </a:extLst>
        </p:cNvPr>
        <p:cNvGrpSpPr/>
        <p:nvPr/>
      </p:nvGrpSpPr>
      <p:grpSpPr>
        <a:xfrm>
          <a:off x="0" y="0"/>
          <a:ext cx="0" cy="0"/>
          <a:chOff x="0" y="0"/>
          <a:chExt cx="0" cy="0"/>
        </a:xfrm>
      </p:grpSpPr>
      <p:pic>
        <p:nvPicPr>
          <p:cNvPr id="1026" name="Picture 2" descr="Hospital icon image. Vector illustration. 35394388 Vector Art at Vecteezy">
            <a:extLst>
              <a:ext uri="{FF2B5EF4-FFF2-40B4-BE49-F238E27FC236}">
                <a16:creationId xmlns:a16="http://schemas.microsoft.com/office/drawing/2014/main" id="{3791ABE7-CA92-4A3A-ADF5-9CAA6DD26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8970" y="1807210"/>
            <a:ext cx="4549140" cy="454914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2">
            <a:extLst>
              <a:ext uri="{FF2B5EF4-FFF2-40B4-BE49-F238E27FC236}">
                <a16:creationId xmlns:a16="http://schemas.microsoft.com/office/drawing/2014/main" id="{524CCCF9-C386-0951-8E03-AC79BE2688C4}"/>
              </a:ext>
            </a:extLst>
          </p:cNvPr>
          <p:cNvSpPr>
            <a:spLocks noGrp="1"/>
          </p:cNvSpPr>
          <p:nvPr>
            <p:ph type="title"/>
          </p:nvPr>
        </p:nvSpPr>
        <p:spPr/>
        <p:txBody>
          <a:bodyPr/>
          <a:lstStyle/>
          <a:p>
            <a:r>
              <a:rPr lang="en-US" dirty="0">
                <a:solidFill>
                  <a:srgbClr val="0070C0"/>
                </a:solidFill>
              </a:rPr>
              <a:t>Sub-section B: Transfer Agreement</a:t>
            </a:r>
            <a:endParaRPr lang="en-US" dirty="0"/>
          </a:p>
        </p:txBody>
      </p:sp>
      <p:sp>
        <p:nvSpPr>
          <p:cNvPr id="14" name="Content Placeholder 13">
            <a:extLst>
              <a:ext uri="{FF2B5EF4-FFF2-40B4-BE49-F238E27FC236}">
                <a16:creationId xmlns:a16="http://schemas.microsoft.com/office/drawing/2014/main" id="{05038518-BFFC-9C7F-2226-289BBDB61633}"/>
              </a:ext>
            </a:extLst>
          </p:cNvPr>
          <p:cNvSpPr>
            <a:spLocks noGrp="1"/>
          </p:cNvSpPr>
          <p:nvPr>
            <p:ph idx="1"/>
          </p:nvPr>
        </p:nvSpPr>
        <p:spPr>
          <a:xfrm>
            <a:off x="838200" y="1253331"/>
            <a:ext cx="10515600" cy="4351338"/>
          </a:xfrm>
        </p:spPr>
        <p:txBody>
          <a:bodyPr/>
          <a:lstStyle/>
          <a:p>
            <a:pPr marL="0" indent="0">
              <a:buNone/>
            </a:pPr>
            <a:r>
              <a:rPr lang="en-US" sz="2400" b="1" dirty="0">
                <a:solidFill>
                  <a:srgbClr val="0070C0"/>
                </a:solidFill>
              </a:rPr>
              <a:t>9-B-1 </a:t>
            </a:r>
            <a:r>
              <a:rPr lang="en-US" sz="2400" dirty="0"/>
              <a:t>- </a:t>
            </a:r>
            <a:r>
              <a:rPr lang="en-US" sz="2400" b="0" i="0" u="none" strike="noStrike" dirty="0">
                <a:solidFill>
                  <a:srgbClr val="000000"/>
                </a:solidFill>
                <a:effectLst/>
              </a:rPr>
              <a:t>The facility must provide the local hospital with written notice of its operations and patient population served</a:t>
            </a:r>
            <a:r>
              <a:rPr lang="en-US" sz="2400" b="0" i="0" u="none" strike="noStrike" dirty="0">
                <a:solidFill>
                  <a:srgbClr val="FF0000"/>
                </a:solidFill>
                <a:effectLst/>
              </a:rPr>
              <a:t> upon opening and </a:t>
            </a:r>
            <a:r>
              <a:rPr lang="en-US" sz="2400" b="0" i="0" u="none" strike="noStrike" dirty="0">
                <a:solidFill>
                  <a:srgbClr val="000000"/>
                </a:solidFill>
                <a:effectLst/>
              </a:rPr>
              <a:t>at least </a:t>
            </a:r>
            <a:r>
              <a:rPr lang="en-US" sz="2400" b="0" i="0" u="none" strike="noStrike" dirty="0">
                <a:solidFill>
                  <a:srgbClr val="FF0000"/>
                </a:solidFill>
                <a:effectLst/>
              </a:rPr>
              <a:t>bi-</a:t>
            </a:r>
            <a:r>
              <a:rPr lang="en-US" sz="2400" b="0" i="0" u="none" strike="noStrike" dirty="0">
                <a:solidFill>
                  <a:srgbClr val="000000"/>
                </a:solidFill>
                <a:effectLst/>
              </a:rPr>
              <a:t>annually.</a:t>
            </a:r>
            <a:r>
              <a:rPr lang="en-US" sz="3200" dirty="0"/>
              <a:t> </a:t>
            </a:r>
            <a:r>
              <a:rPr lang="en-US" sz="1800" b="0" i="0" u="none" strike="noStrike" baseline="0" dirty="0">
                <a:solidFill>
                  <a:srgbClr val="000000"/>
                </a:solidFill>
              </a:rPr>
              <a:t>	</a:t>
            </a:r>
          </a:p>
          <a:p>
            <a:pPr marL="0" indent="0">
              <a:buNone/>
            </a:pPr>
            <a:endParaRPr lang="en-US" sz="1800" b="1" dirty="0">
              <a:solidFill>
                <a:srgbClr val="0070C0"/>
              </a:solidFill>
            </a:endParaRPr>
          </a:p>
          <a:p>
            <a:pPr marL="0" indent="0">
              <a:buNone/>
            </a:pPr>
            <a:endParaRPr lang="en-US" sz="2400" b="1" dirty="0">
              <a:solidFill>
                <a:srgbClr val="0070C0"/>
              </a:solidFill>
            </a:endParaRPr>
          </a:p>
          <a:p>
            <a:pPr marL="0" indent="0">
              <a:buNone/>
            </a:pPr>
            <a:endParaRPr lang="en-US" sz="2400" b="1" dirty="0">
              <a:solidFill>
                <a:srgbClr val="0070C0"/>
              </a:solidFill>
            </a:endParaRPr>
          </a:p>
          <a:p>
            <a:pPr marL="0" indent="0">
              <a:buNone/>
            </a:pPr>
            <a:endParaRPr lang="en-US" sz="2400" b="1" dirty="0">
              <a:solidFill>
                <a:srgbClr val="0070C0"/>
              </a:solidFill>
            </a:endParaRPr>
          </a:p>
          <a:p>
            <a:pPr marL="0" indent="0">
              <a:buNone/>
            </a:pPr>
            <a:endParaRPr lang="en-US" sz="2400" b="1" dirty="0">
              <a:solidFill>
                <a:srgbClr val="0070C0"/>
              </a:solidFill>
            </a:endParaRPr>
          </a:p>
          <a:p>
            <a:pPr marL="0" indent="0">
              <a:buNone/>
            </a:pPr>
            <a:r>
              <a:rPr lang="en-US" sz="2400" b="1" dirty="0">
                <a:solidFill>
                  <a:srgbClr val="0070C0"/>
                </a:solidFill>
              </a:rPr>
              <a:t>Applicability: </a:t>
            </a:r>
            <a:r>
              <a:rPr lang="en-US" sz="2400" dirty="0"/>
              <a:t>ASC, </a:t>
            </a:r>
            <a:r>
              <a:rPr lang="en-US" sz="2400" strike="sngStrike" dirty="0">
                <a:solidFill>
                  <a:srgbClr val="FF0000"/>
                </a:solidFill>
              </a:rPr>
              <a:t>OBP, OBS, OMS</a:t>
            </a:r>
          </a:p>
          <a:p>
            <a:pPr marL="0" indent="0">
              <a:buNone/>
            </a:pPr>
            <a:r>
              <a:rPr lang="en-US" sz="2400" b="1" dirty="0">
                <a:solidFill>
                  <a:srgbClr val="0070C0"/>
                </a:solidFill>
              </a:rPr>
              <a:t>Class:  </a:t>
            </a:r>
            <a:r>
              <a:rPr lang="en-US" sz="2400" dirty="0"/>
              <a:t>A, B, C</a:t>
            </a:r>
          </a:p>
          <a:p>
            <a:pPr marL="0" indent="0">
              <a:buNone/>
            </a:pPr>
            <a:endParaRPr lang="en-US" dirty="0"/>
          </a:p>
        </p:txBody>
      </p:sp>
      <p:sp>
        <p:nvSpPr>
          <p:cNvPr id="7" name="Footer Placeholder 6">
            <a:extLst>
              <a:ext uri="{FF2B5EF4-FFF2-40B4-BE49-F238E27FC236}">
                <a16:creationId xmlns:a16="http://schemas.microsoft.com/office/drawing/2014/main" id="{E968C251-4E17-F3C1-B4D8-F9D965BA65EA}"/>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600" normalizeH="0" baseline="0" noProof="0" dirty="0">
                <a:ln>
                  <a:noFill/>
                </a:ln>
                <a:solidFill>
                  <a:prstClr val="black">
                    <a:tint val="75000"/>
                  </a:prstClr>
                </a:solidFill>
                <a:effectLst/>
                <a:uLnTx/>
                <a:uFillTx/>
                <a:latin typeface="Acumin Pro" panose="020B0504020202020204" pitchFamily="34" charset="77"/>
                <a:ea typeface="+mn-ea"/>
                <a:cs typeface="+mn-cs"/>
              </a:rPr>
              <a:t>QUADANOW.ORG	     </a:t>
            </a:r>
            <a:r>
              <a:rPr kumimoji="0" lang="en-US" sz="700" b="0" i="0" u="none" strike="noStrike" kern="1200" cap="none" spc="300" normalizeH="0" baseline="0" noProof="0" dirty="0">
                <a:ln>
                  <a:noFill/>
                </a:ln>
                <a:solidFill>
                  <a:prstClr val="black">
                    <a:tint val="75000"/>
                  </a:prstClr>
                </a:solidFill>
                <a:effectLst/>
                <a:uLnTx/>
                <a:uFillTx/>
                <a:latin typeface="Acumin Pro" panose="020B0504020202020204" pitchFamily="34" charset="77"/>
                <a:ea typeface="+mn-ea"/>
                <a:cs typeface="+mn-cs"/>
              </a:rPr>
              <a:t>PATIENTS FIRST. </a:t>
            </a:r>
            <a:r>
              <a:rPr kumimoji="0" lang="en-US" sz="700" b="1" i="0" u="none" strike="noStrike" kern="1200" cap="none" spc="300" normalizeH="0" baseline="0" noProof="0" dirty="0">
                <a:ln>
                  <a:noFill/>
                </a:ln>
                <a:solidFill>
                  <a:srgbClr val="006098"/>
                </a:solidFill>
                <a:effectLst/>
                <a:uLnTx/>
                <a:uFillTx/>
                <a:latin typeface="Acumin Pro" panose="020B0504020202020204" pitchFamily="34" charset="77"/>
                <a:ea typeface="+mn-ea"/>
                <a:cs typeface="+mn-cs"/>
              </a:rPr>
              <a:t>ALWAYS.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4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011D6-C9CD-1E19-F669-46ADEA839FD3}"/>
              </a:ext>
            </a:extLst>
          </p:cNvPr>
          <p:cNvSpPr>
            <a:spLocks noGrp="1"/>
          </p:cNvSpPr>
          <p:nvPr>
            <p:ph type="title"/>
          </p:nvPr>
        </p:nvSpPr>
        <p:spPr>
          <a:xfrm>
            <a:off x="834187" y="185738"/>
            <a:ext cx="10515600" cy="1325563"/>
          </a:xfrm>
        </p:spPr>
        <p:txBody>
          <a:bodyPr/>
          <a:lstStyle/>
          <a:p>
            <a:r>
              <a:rPr lang="en-US" b="1" i="0" dirty="0">
                <a:solidFill>
                  <a:schemeClr val="tx2">
                    <a:lumMod val="50000"/>
                  </a:schemeClr>
                </a:solidFill>
                <a:effectLst/>
              </a:rPr>
              <a:t>Role of Leadership &amp; Consultants During Staff Knowledge Assessments</a:t>
            </a:r>
            <a:br>
              <a:rPr lang="en-US" b="1" i="0" dirty="0">
                <a:solidFill>
                  <a:schemeClr val="tx2">
                    <a:lumMod val="50000"/>
                  </a:schemeClr>
                </a:solidFill>
                <a:effectLst/>
              </a:rPr>
            </a:br>
            <a:endParaRPr lang="en-US" dirty="0">
              <a:solidFill>
                <a:schemeClr val="tx2">
                  <a:lumMod val="50000"/>
                </a:schemeClr>
              </a:solidFill>
            </a:endParaRPr>
          </a:p>
        </p:txBody>
      </p:sp>
      <p:sp>
        <p:nvSpPr>
          <p:cNvPr id="3" name="Content Placeholder 2">
            <a:extLst>
              <a:ext uri="{FF2B5EF4-FFF2-40B4-BE49-F238E27FC236}">
                <a16:creationId xmlns:a16="http://schemas.microsoft.com/office/drawing/2014/main" id="{D75F7E32-E930-5CA3-0D4B-BBB5B18418ED}"/>
              </a:ext>
            </a:extLst>
          </p:cNvPr>
          <p:cNvSpPr>
            <a:spLocks noGrp="1"/>
          </p:cNvSpPr>
          <p:nvPr>
            <p:ph idx="1"/>
          </p:nvPr>
        </p:nvSpPr>
        <p:spPr>
          <a:xfrm>
            <a:off x="839582" y="1724628"/>
            <a:ext cx="10904621" cy="4272948"/>
          </a:xfrm>
        </p:spPr>
        <p:txBody>
          <a:bodyPr/>
          <a:lstStyle/>
          <a:p>
            <a:pPr marL="457200" indent="-457200" algn="l">
              <a:buFont typeface="+mj-lt"/>
              <a:buAutoNum type="arabicPeriod"/>
            </a:pPr>
            <a:r>
              <a:rPr lang="en-US" sz="2400" b="1" i="0" dirty="0">
                <a:solidFill>
                  <a:schemeClr val="tx2">
                    <a:lumMod val="50000"/>
                  </a:schemeClr>
                </a:solidFill>
                <a:effectLst/>
              </a:rPr>
              <a:t>Consultants Must Remain Silent</a:t>
            </a:r>
            <a:endParaRPr lang="en-US" sz="2400" b="0" i="0" dirty="0">
              <a:solidFill>
                <a:schemeClr val="tx2">
                  <a:lumMod val="50000"/>
                </a:schemeClr>
              </a:solidFill>
              <a:effectLst/>
            </a:endParaRPr>
          </a:p>
          <a:p>
            <a:pPr marL="1257300" lvl="2" indent="-342900">
              <a:buFont typeface="+mj-lt"/>
              <a:buAutoNum type="arabicPeriod"/>
            </a:pPr>
            <a:endParaRPr lang="en-US" sz="2400" b="0" i="0" dirty="0">
              <a:solidFill>
                <a:schemeClr val="tx2">
                  <a:lumMod val="50000"/>
                </a:schemeClr>
              </a:solidFill>
              <a:effectLst/>
            </a:endParaRPr>
          </a:p>
          <a:p>
            <a:pPr marL="457200" indent="-457200" algn="l">
              <a:buFont typeface="+mj-lt"/>
              <a:buAutoNum type="arabicPeriod"/>
            </a:pPr>
            <a:r>
              <a:rPr lang="en-US" sz="2400" b="1" i="0" dirty="0">
                <a:solidFill>
                  <a:schemeClr val="tx2">
                    <a:lumMod val="50000"/>
                  </a:schemeClr>
                </a:solidFill>
                <a:effectLst/>
              </a:rPr>
              <a:t> Leadership’s Limited Role</a:t>
            </a:r>
            <a:endParaRPr lang="en-US" sz="2400" b="0" i="0" dirty="0">
              <a:solidFill>
                <a:schemeClr val="tx2">
                  <a:lumMod val="50000"/>
                </a:schemeClr>
              </a:solidFill>
              <a:effectLst/>
            </a:endParaRPr>
          </a:p>
          <a:p>
            <a:pPr marL="1257300" lvl="2" indent="-342900">
              <a:buFont typeface="+mj-lt"/>
              <a:buAutoNum type="arabicPeriod"/>
            </a:pPr>
            <a:endParaRPr lang="en-US" sz="2400" b="0" i="0" dirty="0">
              <a:solidFill>
                <a:schemeClr val="tx2">
                  <a:lumMod val="50000"/>
                </a:schemeClr>
              </a:solidFill>
              <a:effectLst/>
            </a:endParaRPr>
          </a:p>
          <a:p>
            <a:pPr marL="457200" indent="-457200" algn="l">
              <a:buFont typeface="+mj-lt"/>
              <a:buAutoNum type="arabicPeriod"/>
            </a:pPr>
            <a:r>
              <a:rPr lang="en-US" sz="2400" b="1" i="0" dirty="0">
                <a:solidFill>
                  <a:schemeClr val="tx2">
                    <a:lumMod val="50000"/>
                  </a:schemeClr>
                </a:solidFill>
                <a:effectLst/>
              </a:rPr>
              <a:t> Enforcement of Non-Interference</a:t>
            </a:r>
            <a:endParaRPr lang="en-US" sz="2400" b="0" i="0" dirty="0">
              <a:solidFill>
                <a:schemeClr val="tx2">
                  <a:lumMod val="50000"/>
                </a:schemeClr>
              </a:solidFill>
              <a:effectLst/>
            </a:endParaRPr>
          </a:p>
          <a:p>
            <a:endParaRPr lang="en-US" sz="2400" dirty="0">
              <a:solidFill>
                <a:schemeClr val="tx2">
                  <a:lumMod val="50000"/>
                </a:schemeClr>
              </a:solidFill>
            </a:endParaRPr>
          </a:p>
        </p:txBody>
      </p:sp>
      <p:sp>
        <p:nvSpPr>
          <p:cNvPr id="4" name="Footer Placeholder 3">
            <a:extLst>
              <a:ext uri="{FF2B5EF4-FFF2-40B4-BE49-F238E27FC236}">
                <a16:creationId xmlns:a16="http://schemas.microsoft.com/office/drawing/2014/main" id="{6FBC518E-02E3-D403-E5DD-50A2C6B79D58}"/>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pic>
        <p:nvPicPr>
          <p:cNvPr id="5" name="Picture 4">
            <a:extLst>
              <a:ext uri="{FF2B5EF4-FFF2-40B4-BE49-F238E27FC236}">
                <a16:creationId xmlns:a16="http://schemas.microsoft.com/office/drawing/2014/main" id="{97B388CE-B3BA-4004-1D74-5D2E10D58B19}"/>
              </a:ext>
            </a:extLst>
          </p:cNvPr>
          <p:cNvPicPr>
            <a:picLocks noChangeAspect="1"/>
          </p:cNvPicPr>
          <p:nvPr/>
        </p:nvPicPr>
        <p:blipFill>
          <a:blip r:embed="rId2"/>
          <a:stretch>
            <a:fillRect/>
          </a:stretch>
        </p:blipFill>
        <p:spPr>
          <a:xfrm>
            <a:off x="6578036" y="1157468"/>
            <a:ext cx="5166167" cy="2933449"/>
          </a:xfrm>
          <a:prstGeom prst="rect">
            <a:avLst/>
          </a:prstGeom>
          <a:effectLst>
            <a:softEdge rad="355600"/>
          </a:effectLst>
        </p:spPr>
      </p:pic>
    </p:spTree>
    <p:extLst>
      <p:ext uri="{BB962C8B-B14F-4D97-AF65-F5344CB8AC3E}">
        <p14:creationId xmlns:p14="http://schemas.microsoft.com/office/powerpoint/2010/main" val="2562730418"/>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4EE3F-B6ED-ABB6-76EA-F32B149196C0}"/>
              </a:ext>
            </a:extLst>
          </p:cNvPr>
          <p:cNvSpPr>
            <a:spLocks noGrp="1"/>
          </p:cNvSpPr>
          <p:nvPr>
            <p:ph type="title"/>
          </p:nvPr>
        </p:nvSpPr>
        <p:spPr/>
        <p:txBody>
          <a:bodyPr/>
          <a:lstStyle/>
          <a:p>
            <a:r>
              <a:rPr lang="en-US" dirty="0"/>
              <a:t>CMS Findings/Action Item:</a:t>
            </a:r>
          </a:p>
        </p:txBody>
      </p:sp>
      <p:sp>
        <p:nvSpPr>
          <p:cNvPr id="3" name="Content Placeholder 2">
            <a:extLst>
              <a:ext uri="{FF2B5EF4-FFF2-40B4-BE49-F238E27FC236}">
                <a16:creationId xmlns:a16="http://schemas.microsoft.com/office/drawing/2014/main" id="{D61B27C3-5EDB-029D-233F-262DF8E27292}"/>
              </a:ext>
            </a:extLst>
          </p:cNvPr>
          <p:cNvSpPr>
            <a:spLocks noGrp="1"/>
          </p:cNvSpPr>
          <p:nvPr>
            <p:ph idx="1"/>
          </p:nvPr>
        </p:nvSpPr>
        <p:spPr>
          <a:xfrm>
            <a:off x="838200" y="1514475"/>
            <a:ext cx="10420350" cy="4662488"/>
          </a:xfrm>
        </p:spPr>
        <p:txBody>
          <a:bodyPr/>
          <a:lstStyle/>
          <a:p>
            <a:r>
              <a:rPr lang="en-US" sz="2400" dirty="0"/>
              <a:t>In one of twenty records (AO ID # 6408), it was noted that </a:t>
            </a:r>
            <a:r>
              <a:rPr lang="en-US" sz="2400" dirty="0">
                <a:highlight>
                  <a:srgbClr val="FFFF00"/>
                </a:highlight>
              </a:rPr>
              <a:t>surveyors were onsite at the ASC from 9am to 3pm</a:t>
            </a:r>
            <a:r>
              <a:rPr lang="en-US" sz="2400" dirty="0"/>
              <a:t> which does not meet the QUAD A’s policy for surveyors to be onsite a minimum of 8 hours. CMS and QUAD A staff discussed the use of one day surveys in ASCs. CMS acknowledges that QUAD A does send 2 surveyors for one day on Medicare full surveys.</a:t>
            </a:r>
          </a:p>
          <a:p>
            <a:endParaRPr lang="en-US" sz="2400" dirty="0"/>
          </a:p>
          <a:p>
            <a:r>
              <a:rPr lang="en-US" sz="2400" b="1" dirty="0"/>
              <a:t>ACTION ITEM: </a:t>
            </a:r>
            <a:r>
              <a:rPr lang="en-US" sz="2400" b="1" dirty="0">
                <a:highlight>
                  <a:srgbClr val="FFFF00"/>
                </a:highlight>
              </a:rPr>
              <a:t>QUAD A must submit a corrective action plan to ensure surveyors are adhering to the policy for a minimum of 8 hours onsite.</a:t>
            </a:r>
          </a:p>
          <a:p>
            <a:endParaRPr lang="en-US" sz="2400" dirty="0"/>
          </a:p>
          <a:p>
            <a:pPr marL="0" indent="0">
              <a:buNone/>
            </a:pPr>
            <a:endParaRPr lang="en-US" sz="2400" dirty="0"/>
          </a:p>
          <a:p>
            <a:endParaRPr lang="en-US" sz="2400" dirty="0"/>
          </a:p>
        </p:txBody>
      </p:sp>
      <p:sp>
        <p:nvSpPr>
          <p:cNvPr id="4" name="Footer Placeholder 3">
            <a:extLst>
              <a:ext uri="{FF2B5EF4-FFF2-40B4-BE49-F238E27FC236}">
                <a16:creationId xmlns:a16="http://schemas.microsoft.com/office/drawing/2014/main" id="{930E3E32-012C-747E-0573-E6C764166B4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600" normalizeH="0" baseline="0" noProof="0" dirty="0">
                <a:ln>
                  <a:noFill/>
                </a:ln>
                <a:solidFill>
                  <a:prstClr val="black">
                    <a:tint val="75000"/>
                  </a:prstClr>
                </a:solidFill>
                <a:effectLst/>
                <a:uLnTx/>
                <a:uFillTx/>
                <a:latin typeface="Acumin Pro" panose="020B0504020202020204" pitchFamily="34" charset="77"/>
                <a:ea typeface="+mn-ea"/>
                <a:cs typeface="+mn-cs"/>
              </a:rPr>
              <a:t>QUADANOW.ORG	     </a:t>
            </a:r>
            <a:r>
              <a:rPr kumimoji="0" lang="en-US" sz="700" b="0" i="0" u="none" strike="noStrike" kern="1200" cap="none" spc="300" normalizeH="0" baseline="0" noProof="0" dirty="0">
                <a:ln>
                  <a:noFill/>
                </a:ln>
                <a:solidFill>
                  <a:prstClr val="black">
                    <a:tint val="75000"/>
                  </a:prstClr>
                </a:solidFill>
                <a:effectLst/>
                <a:uLnTx/>
                <a:uFillTx/>
                <a:latin typeface="Acumin Pro" panose="020B0504020202020204" pitchFamily="34" charset="77"/>
                <a:ea typeface="+mn-ea"/>
                <a:cs typeface="+mn-cs"/>
              </a:rPr>
              <a:t>PATIENTS FIRST. </a:t>
            </a:r>
            <a:r>
              <a:rPr kumimoji="0" lang="en-US" sz="700" b="1" i="0" u="none" strike="noStrike" kern="1200" cap="none" spc="300" normalizeH="0" baseline="0" noProof="0" dirty="0">
                <a:ln>
                  <a:noFill/>
                </a:ln>
                <a:solidFill>
                  <a:srgbClr val="006098"/>
                </a:solidFill>
                <a:effectLst/>
                <a:uLnTx/>
                <a:uFillTx/>
                <a:latin typeface="Acumin Pro" panose="020B0504020202020204" pitchFamily="34" charset="77"/>
                <a:ea typeface="+mn-ea"/>
                <a:cs typeface="+mn-cs"/>
              </a:rPr>
              <a:t>ALWAYS.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946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B33EC-742E-CFF7-2881-713CCA80B8E6}"/>
              </a:ext>
            </a:extLst>
          </p:cNvPr>
          <p:cNvSpPr>
            <a:spLocks noGrp="1"/>
          </p:cNvSpPr>
          <p:nvPr>
            <p:ph type="title"/>
          </p:nvPr>
        </p:nvSpPr>
        <p:spPr/>
        <p:txBody>
          <a:bodyPr/>
          <a:lstStyle/>
          <a:p>
            <a:r>
              <a:rPr lang="en-US" dirty="0"/>
              <a:t>Surveyor time spent on survey</a:t>
            </a:r>
          </a:p>
        </p:txBody>
      </p:sp>
      <p:sp>
        <p:nvSpPr>
          <p:cNvPr id="3" name="Content Placeholder 2">
            <a:extLst>
              <a:ext uri="{FF2B5EF4-FFF2-40B4-BE49-F238E27FC236}">
                <a16:creationId xmlns:a16="http://schemas.microsoft.com/office/drawing/2014/main" id="{8A7107C9-2F63-3820-AE77-AAB5A24B06E6}"/>
              </a:ext>
            </a:extLst>
          </p:cNvPr>
          <p:cNvSpPr>
            <a:spLocks noGrp="1"/>
          </p:cNvSpPr>
          <p:nvPr>
            <p:ph idx="1"/>
          </p:nvPr>
        </p:nvSpPr>
        <p:spPr>
          <a:xfrm>
            <a:off x="815788" y="1395319"/>
            <a:ext cx="5459506" cy="4351338"/>
          </a:xfrm>
        </p:spPr>
        <p:txBody>
          <a:bodyPr/>
          <a:lstStyle/>
          <a:p>
            <a:pPr algn="l"/>
            <a:endParaRPr lang="en-US" sz="1800" b="0" i="0" u="none" strike="noStrike" baseline="0" dirty="0">
              <a:solidFill>
                <a:schemeClr val="tx2">
                  <a:lumMod val="50000"/>
                </a:schemeClr>
              </a:solidFill>
              <a:latin typeface="Arial" panose="020B0604020202020204" pitchFamily="34" charset="0"/>
            </a:endParaRPr>
          </a:p>
          <a:p>
            <a:r>
              <a:rPr lang="en-US" sz="1800" b="0" i="0" u="none" strike="noStrike" baseline="0" dirty="0">
                <a:solidFill>
                  <a:schemeClr val="tx2">
                    <a:lumMod val="50000"/>
                  </a:schemeClr>
                </a:solidFill>
                <a:latin typeface="Arial" panose="020B0604020202020204" pitchFamily="34" charset="0"/>
              </a:rPr>
              <a:t>2 surveyors, 1 day – 9am to 3pm </a:t>
            </a:r>
          </a:p>
          <a:p>
            <a:r>
              <a:rPr lang="en-US" sz="1800" b="0" i="0" u="none" strike="noStrike" baseline="0" dirty="0">
                <a:solidFill>
                  <a:schemeClr val="tx2">
                    <a:lumMod val="50000"/>
                  </a:schemeClr>
                </a:solidFill>
                <a:latin typeface="Arial" panose="020B0604020202020204" pitchFamily="34" charset="0"/>
              </a:rPr>
              <a:t>2 surveyors, 1 day –7am to 5pm 	</a:t>
            </a:r>
          </a:p>
          <a:p>
            <a:r>
              <a:rPr lang="en-US" sz="1800" b="0" i="0" u="none" strike="noStrike" baseline="0" dirty="0">
                <a:solidFill>
                  <a:schemeClr val="tx2">
                    <a:lumMod val="50000"/>
                  </a:schemeClr>
                </a:solidFill>
                <a:latin typeface="Arial" panose="020B0604020202020204" pitchFamily="34" charset="0"/>
              </a:rPr>
              <a:t>2 surveyors, 1 day – 8am to 1615</a:t>
            </a:r>
          </a:p>
          <a:p>
            <a:r>
              <a:rPr lang="en-US" sz="1800" b="0" i="0" u="none" strike="noStrike" baseline="0" dirty="0">
                <a:solidFill>
                  <a:schemeClr val="tx2">
                    <a:lumMod val="50000"/>
                  </a:schemeClr>
                </a:solidFill>
                <a:latin typeface="Arial" panose="020B0604020202020204" pitchFamily="34" charset="0"/>
              </a:rPr>
              <a:t>2 surveyors, 1 day – 5:40am to at 2pm 	</a:t>
            </a:r>
          </a:p>
          <a:p>
            <a:r>
              <a:rPr lang="en-US" sz="1800" b="0" i="0" u="none" strike="noStrike" baseline="0" dirty="0">
                <a:solidFill>
                  <a:schemeClr val="tx2">
                    <a:lumMod val="50000"/>
                  </a:schemeClr>
                </a:solidFill>
                <a:latin typeface="Arial" panose="020B0604020202020204" pitchFamily="34" charset="0"/>
              </a:rPr>
              <a:t>2 surveyors, 1 day – 8am to 1615</a:t>
            </a:r>
          </a:p>
          <a:p>
            <a:r>
              <a:rPr lang="en-US" sz="1800" b="0" i="0" u="none" strike="noStrike" baseline="0" dirty="0">
                <a:solidFill>
                  <a:schemeClr val="tx2">
                    <a:lumMod val="50000"/>
                  </a:schemeClr>
                </a:solidFill>
                <a:latin typeface="Arial" panose="020B0604020202020204" pitchFamily="34" charset="0"/>
              </a:rPr>
              <a:t>2 surveyors, 1 day – 7:30am to 3:30pm</a:t>
            </a:r>
          </a:p>
          <a:p>
            <a:r>
              <a:rPr lang="en-US" sz="1800" b="0" i="0" u="none" strike="noStrike" baseline="0" dirty="0">
                <a:solidFill>
                  <a:schemeClr val="tx2">
                    <a:lumMod val="50000"/>
                  </a:schemeClr>
                </a:solidFill>
                <a:latin typeface="Arial" panose="020B0604020202020204" pitchFamily="34" charset="0"/>
              </a:rPr>
              <a:t>2 surveyors, 1 day – 0730 to 2000</a:t>
            </a:r>
          </a:p>
          <a:p>
            <a:r>
              <a:rPr lang="en-US" sz="1800" b="0" i="0" u="none" strike="noStrike" baseline="0" dirty="0">
                <a:solidFill>
                  <a:schemeClr val="tx2">
                    <a:lumMod val="50000"/>
                  </a:schemeClr>
                </a:solidFill>
                <a:latin typeface="Arial" panose="020B0604020202020204" pitchFamily="34" charset="0"/>
              </a:rPr>
              <a:t>2 surveyors, 1 day – 0745 to 1645 	</a:t>
            </a:r>
          </a:p>
          <a:p>
            <a:r>
              <a:rPr lang="en-US" sz="1800" b="0" i="0" u="none" strike="noStrike" baseline="0" dirty="0">
                <a:solidFill>
                  <a:schemeClr val="tx2">
                    <a:lumMod val="50000"/>
                  </a:schemeClr>
                </a:solidFill>
                <a:latin typeface="Arial" panose="020B0604020202020204" pitchFamily="34" charset="0"/>
              </a:rPr>
              <a:t>2 surveyors, 1 day – </a:t>
            </a:r>
            <a:r>
              <a:rPr lang="en-US" sz="1800" b="1" i="0" u="none" strike="noStrike" baseline="0" dirty="0">
                <a:solidFill>
                  <a:schemeClr val="tx2">
                    <a:lumMod val="50000"/>
                  </a:schemeClr>
                </a:solidFill>
                <a:latin typeface="Arial" panose="020B0604020202020204" pitchFamily="34" charset="0"/>
              </a:rPr>
              <a:t>0745 to 2200 </a:t>
            </a:r>
            <a:r>
              <a:rPr lang="en-US" sz="1800" b="0" i="0" u="none" strike="noStrike" baseline="0" dirty="0">
                <a:solidFill>
                  <a:schemeClr val="tx2">
                    <a:lumMod val="50000"/>
                  </a:schemeClr>
                </a:solidFill>
                <a:highlight>
                  <a:srgbClr val="FFFF00"/>
                </a:highlight>
                <a:latin typeface="Arial" panose="020B0604020202020204" pitchFamily="34" charset="0"/>
              </a:rPr>
              <a:t>why are surveyors still onsite at 10pm instead of respecting staff time and doing a second day</a:t>
            </a:r>
            <a:r>
              <a:rPr lang="en-US" sz="1800" b="0" i="0" u="none" strike="noStrike" baseline="0" dirty="0">
                <a:solidFill>
                  <a:schemeClr val="tx2">
                    <a:lumMod val="50000"/>
                  </a:schemeClr>
                </a:solidFill>
                <a:latin typeface="Arial" panose="020B0604020202020204" pitchFamily="34" charset="0"/>
              </a:rPr>
              <a:t>? Per ASC info – they are open until 4pm </a:t>
            </a:r>
          </a:p>
          <a:p>
            <a:endParaRPr lang="en-US" sz="1800" b="0" i="0" u="none" strike="noStrike" baseline="0" dirty="0">
              <a:solidFill>
                <a:schemeClr val="tx2">
                  <a:lumMod val="50000"/>
                </a:schemeClr>
              </a:solidFill>
              <a:latin typeface="Arial" panose="020B0604020202020204" pitchFamily="34" charset="0"/>
            </a:endParaRPr>
          </a:p>
          <a:p>
            <a:endParaRPr lang="en-US" dirty="0">
              <a:solidFill>
                <a:schemeClr val="tx2">
                  <a:lumMod val="50000"/>
                </a:schemeClr>
              </a:solidFill>
            </a:endParaRPr>
          </a:p>
        </p:txBody>
      </p:sp>
      <p:sp>
        <p:nvSpPr>
          <p:cNvPr id="4" name="Footer Placeholder 3">
            <a:extLst>
              <a:ext uri="{FF2B5EF4-FFF2-40B4-BE49-F238E27FC236}">
                <a16:creationId xmlns:a16="http://schemas.microsoft.com/office/drawing/2014/main" id="{C4E96081-17F9-F90B-B072-660A415D147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600" normalizeH="0" baseline="0" noProof="0" dirty="0">
                <a:ln>
                  <a:noFill/>
                </a:ln>
                <a:solidFill>
                  <a:prstClr val="black">
                    <a:tint val="75000"/>
                  </a:prstClr>
                </a:solidFill>
                <a:effectLst/>
                <a:uLnTx/>
                <a:uFillTx/>
                <a:latin typeface="Acumin Pro" panose="020B0504020202020204" pitchFamily="34" charset="77"/>
                <a:ea typeface="+mn-ea"/>
                <a:cs typeface="+mn-cs"/>
              </a:rPr>
              <a:t>QUADANOW.ORG	     </a:t>
            </a:r>
            <a:r>
              <a:rPr kumimoji="0" lang="en-US" sz="700" b="0" i="0" u="none" strike="noStrike" kern="1200" cap="none" spc="300" normalizeH="0" baseline="0" noProof="0" dirty="0">
                <a:ln>
                  <a:noFill/>
                </a:ln>
                <a:solidFill>
                  <a:prstClr val="black">
                    <a:tint val="75000"/>
                  </a:prstClr>
                </a:solidFill>
                <a:effectLst/>
                <a:uLnTx/>
                <a:uFillTx/>
                <a:latin typeface="Acumin Pro" panose="020B0504020202020204" pitchFamily="34" charset="77"/>
                <a:ea typeface="+mn-ea"/>
                <a:cs typeface="+mn-cs"/>
              </a:rPr>
              <a:t>PATIENTS FIRST. </a:t>
            </a:r>
            <a:r>
              <a:rPr kumimoji="0" lang="en-US" sz="700" b="1" i="0" u="none" strike="noStrike" kern="1200" cap="none" spc="300" normalizeH="0" baseline="0" noProof="0" dirty="0">
                <a:ln>
                  <a:noFill/>
                </a:ln>
                <a:solidFill>
                  <a:srgbClr val="006098"/>
                </a:solidFill>
                <a:effectLst/>
                <a:uLnTx/>
                <a:uFillTx/>
                <a:latin typeface="Acumin Pro" panose="020B0504020202020204" pitchFamily="34" charset="77"/>
                <a:ea typeface="+mn-ea"/>
                <a:cs typeface="+mn-cs"/>
              </a:rPr>
              <a:t>ALWAYS.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Content Placeholder 2">
            <a:extLst>
              <a:ext uri="{FF2B5EF4-FFF2-40B4-BE49-F238E27FC236}">
                <a16:creationId xmlns:a16="http://schemas.microsoft.com/office/drawing/2014/main" id="{8EDC3658-68BC-6F97-ECBE-E7D5C6254895}"/>
              </a:ext>
            </a:extLst>
          </p:cNvPr>
          <p:cNvSpPr txBox="1">
            <a:spLocks/>
          </p:cNvSpPr>
          <p:nvPr/>
        </p:nvSpPr>
        <p:spPr>
          <a:xfrm>
            <a:off x="6571129" y="1395319"/>
            <a:ext cx="5459506"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rgbClr val="24374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0070C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0070C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70C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70C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242852">
                  <a:lumMod val="50000"/>
                </a:srgbClr>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42852">
                    <a:lumMod val="50000"/>
                  </a:srgbClr>
                </a:solidFill>
                <a:effectLst/>
                <a:uLnTx/>
                <a:uFillTx/>
                <a:latin typeface="Arial" panose="020B0604020202020204" pitchFamily="34" charset="0"/>
                <a:ea typeface="+mn-ea"/>
                <a:cs typeface="Arial" panose="020B0604020202020204" pitchFamily="34" charset="0"/>
              </a:rPr>
              <a:t>2 surveyors, 1 day – 0730 to 1630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42852">
                    <a:lumMod val="50000"/>
                  </a:srgbClr>
                </a:solidFill>
                <a:effectLst/>
                <a:uLnTx/>
                <a:uFillTx/>
                <a:latin typeface="Arial" panose="020B0604020202020204" pitchFamily="34" charset="0"/>
                <a:ea typeface="+mn-ea"/>
                <a:cs typeface="Arial" panose="020B0604020202020204" pitchFamily="34" charset="0"/>
              </a:rPr>
              <a:t>2 surveyors, 1 day – 0655 to 4:10pm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42852">
                    <a:lumMod val="50000"/>
                  </a:srgbClr>
                </a:solidFill>
                <a:effectLst/>
                <a:uLnTx/>
                <a:uFillTx/>
                <a:latin typeface="Arial" panose="020B0604020202020204" pitchFamily="34" charset="0"/>
                <a:ea typeface="+mn-ea"/>
                <a:cs typeface="Arial" panose="020B0604020202020204" pitchFamily="34" charset="0"/>
              </a:rPr>
              <a:t>2 surveyors, 1 day – 7am to 1530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 surveyors, 1 day – 0730 to 1715 (IJ)</a:t>
            </a:r>
            <a:r>
              <a:rPr kumimoji="0" lang="en-US" sz="1800" b="0" i="0" u="none" strike="noStrike" kern="1200" cap="none" spc="0" normalizeH="0" baseline="0" noProof="0" dirty="0">
                <a:ln>
                  <a:noFill/>
                </a:ln>
                <a:solidFill>
                  <a:srgbClr val="242852">
                    <a:lumMod val="50000"/>
                  </a:srgbClr>
                </a:solidFill>
                <a:effectLst/>
                <a:uLnTx/>
                <a:uFillTx/>
                <a:latin typeface="Arial" panose="020B0604020202020204" pitchFamily="34" charset="0"/>
                <a:ea typeface="+mn-ea"/>
                <a:cs typeface="Arial" panose="020B0604020202020204" pitchFamily="34"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 surveyors, 1 day – 0600 to 1430 (IJ)</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42852">
                    <a:lumMod val="50000"/>
                  </a:srgbClr>
                </a:solidFill>
                <a:effectLst/>
                <a:uLnTx/>
                <a:uFillTx/>
                <a:latin typeface="Arial" panose="020B0604020202020204" pitchFamily="34" charset="0"/>
                <a:ea typeface="+mn-ea"/>
                <a:cs typeface="Arial" panose="020B0604020202020204" pitchFamily="34" charset="0"/>
              </a:rPr>
              <a:t>2 surveyors, 1 day – 6:30am to 2:30pm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42852">
                    <a:lumMod val="50000"/>
                  </a:srgbClr>
                </a:solidFill>
                <a:effectLst/>
                <a:uLnTx/>
                <a:uFillTx/>
                <a:latin typeface="Arial" panose="020B0604020202020204" pitchFamily="34" charset="0"/>
                <a:ea typeface="+mn-ea"/>
                <a:cs typeface="Arial" panose="020B0604020202020204" pitchFamily="34" charset="0"/>
              </a:rPr>
              <a:t>2 surveyors, 1 day – 0700 to 1500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42852">
                    <a:lumMod val="50000"/>
                  </a:srgbClr>
                </a:solidFill>
                <a:effectLst/>
                <a:uLnTx/>
                <a:uFillTx/>
                <a:latin typeface="Arial" panose="020B0604020202020204" pitchFamily="34" charset="0"/>
                <a:ea typeface="+mn-ea"/>
                <a:cs typeface="Arial" panose="020B0604020202020204" pitchFamily="34" charset="0"/>
              </a:rPr>
              <a:t>2 surveyors, 1 day – 0745 to 1645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 surveyors, 1 day – 8am – 4pm ( IJ – 81 def.)</a:t>
            </a:r>
          </a:p>
        </p:txBody>
      </p:sp>
    </p:spTree>
    <p:extLst>
      <p:ext uri="{BB962C8B-B14F-4D97-AF65-F5344CB8AC3E}">
        <p14:creationId xmlns:p14="http://schemas.microsoft.com/office/powerpoint/2010/main" val="337650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0BD4CA-1892-D344-B8F1-E5BCCC0A52DB}"/>
              </a:ext>
            </a:extLst>
          </p:cNvPr>
          <p:cNvPicPr>
            <a:picLocks noChangeAspect="1"/>
          </p:cNvPicPr>
          <p:nvPr/>
        </p:nvPicPr>
        <p:blipFill>
          <a:blip r:embed="rId2"/>
          <a:stretch>
            <a:fillRect/>
          </a:stretch>
        </p:blipFill>
        <p:spPr>
          <a:xfrm>
            <a:off x="9355099" y="1529393"/>
            <a:ext cx="1705582" cy="1708259"/>
          </a:xfrm>
          <a:prstGeom prst="rect">
            <a:avLst/>
          </a:prstGeom>
        </p:spPr>
      </p:pic>
      <p:sp>
        <p:nvSpPr>
          <p:cNvPr id="2" name="Title 1">
            <a:extLst>
              <a:ext uri="{FF2B5EF4-FFF2-40B4-BE49-F238E27FC236}">
                <a16:creationId xmlns:a16="http://schemas.microsoft.com/office/drawing/2014/main" id="{A0198C42-2F73-C0B7-8B1E-8BC5CC143585}"/>
              </a:ext>
            </a:extLst>
          </p:cNvPr>
          <p:cNvSpPr>
            <a:spLocks noGrp="1"/>
          </p:cNvSpPr>
          <p:nvPr>
            <p:ph type="title"/>
          </p:nvPr>
        </p:nvSpPr>
        <p:spPr>
          <a:xfrm>
            <a:off x="340242" y="282741"/>
            <a:ext cx="10515600" cy="1325563"/>
          </a:xfrm>
        </p:spPr>
        <p:txBody>
          <a:bodyPr lIns="91440" tIns="45720" rIns="91440" bIns="45720" anchor="t"/>
          <a:lstStyle/>
          <a:p>
            <a:r>
              <a:rPr lang="en-US" dirty="0">
                <a:latin typeface="Arial"/>
                <a:cs typeface="Arial"/>
              </a:rPr>
              <a:t>Immediate Jeopardy Level Noncompliance</a:t>
            </a:r>
            <a:endParaRPr lang="en-US" dirty="0"/>
          </a:p>
        </p:txBody>
      </p:sp>
      <p:sp>
        <p:nvSpPr>
          <p:cNvPr id="3" name="Content Placeholder 2">
            <a:extLst>
              <a:ext uri="{FF2B5EF4-FFF2-40B4-BE49-F238E27FC236}">
                <a16:creationId xmlns:a16="http://schemas.microsoft.com/office/drawing/2014/main" id="{0E3BC342-B95F-F201-3FB0-8E5C3905CED8}"/>
              </a:ext>
            </a:extLst>
          </p:cNvPr>
          <p:cNvSpPr>
            <a:spLocks noGrp="1"/>
          </p:cNvSpPr>
          <p:nvPr>
            <p:ph idx="1"/>
          </p:nvPr>
        </p:nvSpPr>
        <p:spPr>
          <a:xfrm>
            <a:off x="340242" y="990474"/>
            <a:ext cx="9420446" cy="5584785"/>
          </a:xfrm>
        </p:spPr>
        <p:txBody>
          <a:bodyPr lIns="91440" tIns="45720" rIns="91440" bIns="45720" anchor="t"/>
          <a:lstStyle/>
          <a:p>
            <a:r>
              <a:rPr lang="en-US" sz="2400" dirty="0">
                <a:latin typeface="Arial"/>
                <a:cs typeface="Arial"/>
              </a:rPr>
              <a:t>For surveyors to cite an immediate jeopardy there either has to be a situation, created by non-compliance, in which an individual has been harmed OR there must be the “likelihood” that serious harm, injury, impairment or death will occur if the identified non-compliance is not immediately corrected.</a:t>
            </a:r>
          </a:p>
          <a:p>
            <a:r>
              <a:rPr lang="en-US" sz="2400" dirty="0">
                <a:latin typeface="Arial"/>
                <a:cs typeface="Arial"/>
              </a:rPr>
              <a:t>Likelihood is referenced as a “reasonable expectation” that serious harm will occur. This is a shift from the previous guidance used by surveyors that the “potential” for serious harm was sufficient to trigger an Immediate Jeopardy.</a:t>
            </a:r>
          </a:p>
          <a:p>
            <a:r>
              <a:rPr lang="en-US" sz="2400" dirty="0">
                <a:latin typeface="Arial"/>
                <a:cs typeface="Arial"/>
              </a:rPr>
              <a:t>Last but not least, with the new guidance, </a:t>
            </a:r>
            <a:r>
              <a:rPr lang="en-US" sz="2400" b="1" dirty="0">
                <a:latin typeface="Arial"/>
                <a:cs typeface="Arial"/>
              </a:rPr>
              <a:t>surveyors must determine if deficiencies have “caused or made likely serious mental or psychosocial harm</a:t>
            </a:r>
            <a:r>
              <a:rPr lang="en-US" sz="2400" dirty="0">
                <a:latin typeface="Arial"/>
                <a:cs typeface="Arial"/>
              </a:rPr>
              <a:t>”. Surveyors have been instructed to utilize the reasonable person concept in making this determination. The reasonable person approach encourages persons to consider how a reasonable person in the recipient's position would be impacted by the noncompliance.</a:t>
            </a:r>
          </a:p>
        </p:txBody>
      </p:sp>
      <p:sp>
        <p:nvSpPr>
          <p:cNvPr id="4" name="Footer Placeholder 3">
            <a:extLst>
              <a:ext uri="{FF2B5EF4-FFF2-40B4-BE49-F238E27FC236}">
                <a16:creationId xmlns:a16="http://schemas.microsoft.com/office/drawing/2014/main" id="{6CF8120F-8620-1F1E-50BF-06073CD3FEEA}"/>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600" normalizeH="0" baseline="0" noProof="0" dirty="0">
                <a:ln>
                  <a:noFill/>
                </a:ln>
                <a:solidFill>
                  <a:prstClr val="black">
                    <a:tint val="75000"/>
                  </a:prstClr>
                </a:solidFill>
                <a:effectLst/>
                <a:uLnTx/>
                <a:uFillTx/>
                <a:latin typeface="Acumin Pro" panose="020B0504020202020204" pitchFamily="34" charset="77"/>
                <a:ea typeface="+mn-ea"/>
                <a:cs typeface="+mn-cs"/>
              </a:rPr>
              <a:t>QUADANOW.ORG	     </a:t>
            </a:r>
            <a:r>
              <a:rPr kumimoji="0" lang="en-US" sz="700" b="0" i="0" u="none" strike="noStrike" kern="1200" cap="none" spc="300" normalizeH="0" baseline="0" noProof="0" dirty="0">
                <a:ln>
                  <a:noFill/>
                </a:ln>
                <a:solidFill>
                  <a:prstClr val="black">
                    <a:tint val="75000"/>
                  </a:prstClr>
                </a:solidFill>
                <a:effectLst/>
                <a:uLnTx/>
                <a:uFillTx/>
                <a:latin typeface="Acumin Pro" panose="020B0504020202020204" pitchFamily="34" charset="77"/>
                <a:ea typeface="+mn-ea"/>
                <a:cs typeface="+mn-cs"/>
              </a:rPr>
              <a:t>PATIENTS FIRST. </a:t>
            </a:r>
            <a:r>
              <a:rPr kumimoji="0" lang="en-US" sz="700" b="1" i="0" u="none" strike="noStrike" kern="1200" cap="none" spc="300" normalizeH="0" baseline="0" noProof="0" dirty="0">
                <a:ln>
                  <a:noFill/>
                </a:ln>
                <a:solidFill>
                  <a:srgbClr val="006098"/>
                </a:solidFill>
                <a:effectLst/>
                <a:uLnTx/>
                <a:uFillTx/>
                <a:latin typeface="Acumin Pro" panose="020B0504020202020204" pitchFamily="34" charset="77"/>
                <a:ea typeface="+mn-ea"/>
                <a:cs typeface="+mn-cs"/>
              </a:rPr>
              <a:t>ALWAYS.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967601"/>
      </p:ext>
    </p:extLst>
  </p:cSld>
  <p:clrMapOvr>
    <a:masterClrMapping/>
  </p:clrMapOvr>
  <p:transition spd="slow">
    <p:push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DA223-283A-5FBC-0979-EBA356F5C681}"/>
              </a:ext>
            </a:extLst>
          </p:cNvPr>
          <p:cNvSpPr>
            <a:spLocks noGrp="1"/>
          </p:cNvSpPr>
          <p:nvPr>
            <p:ph type="title"/>
          </p:nvPr>
        </p:nvSpPr>
        <p:spPr>
          <a:xfrm>
            <a:off x="613611" y="1152943"/>
            <a:ext cx="11177337" cy="1325563"/>
          </a:xfrm>
        </p:spPr>
        <p:txBody>
          <a:bodyPr/>
          <a:lstStyle/>
          <a:p>
            <a:r>
              <a:rPr lang="en-US" dirty="0"/>
              <a:t>Examples: Potential Immediate Jeopardy Noncompliance</a:t>
            </a:r>
          </a:p>
        </p:txBody>
      </p:sp>
      <p:sp>
        <p:nvSpPr>
          <p:cNvPr id="4" name="Footer Placeholder 3">
            <a:extLst>
              <a:ext uri="{FF2B5EF4-FFF2-40B4-BE49-F238E27FC236}">
                <a16:creationId xmlns:a16="http://schemas.microsoft.com/office/drawing/2014/main" id="{D298BFA4-BA03-BC54-5A45-0488370CBC80}"/>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pic>
        <p:nvPicPr>
          <p:cNvPr id="7170" name="Picture 2" descr="Save Millions on a CMS Immediate Jeopardy Enforcement | Med Law ...">
            <a:extLst>
              <a:ext uri="{FF2B5EF4-FFF2-40B4-BE49-F238E27FC236}">
                <a16:creationId xmlns:a16="http://schemas.microsoft.com/office/drawing/2014/main" id="{CCBFDE7E-9314-073A-FBE3-DACEFF1D0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3380" y="2051979"/>
            <a:ext cx="6485240" cy="36530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hone Home Illustration Sticker for iOS &amp; Android | GIPHY">
            <a:extLst>
              <a:ext uri="{FF2B5EF4-FFF2-40B4-BE49-F238E27FC236}">
                <a16:creationId xmlns:a16="http://schemas.microsoft.com/office/drawing/2014/main" id="{8E6EE9F1-2FB3-57FD-F071-AD964404FA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5097" y="1982867"/>
            <a:ext cx="2955851" cy="2955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611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ave Millions on a CMS Immediate Jeopardy Enforcement | Med Law ...">
            <a:extLst>
              <a:ext uri="{FF2B5EF4-FFF2-40B4-BE49-F238E27FC236}">
                <a16:creationId xmlns:a16="http://schemas.microsoft.com/office/drawing/2014/main" id="{1CCBD8CF-5A73-CEAF-FBE3-FF616C11A5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4738" y="0"/>
            <a:ext cx="2917861" cy="16436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B893176-DD91-B7D3-1DF3-B613AD8A4D0D}"/>
              </a:ext>
            </a:extLst>
          </p:cNvPr>
          <p:cNvSpPr>
            <a:spLocks noGrp="1"/>
          </p:cNvSpPr>
          <p:nvPr>
            <p:ph type="title"/>
          </p:nvPr>
        </p:nvSpPr>
        <p:spPr>
          <a:xfrm>
            <a:off x="838200" y="365125"/>
            <a:ext cx="10515600" cy="579755"/>
          </a:xfrm>
        </p:spPr>
        <p:txBody>
          <a:bodyPr/>
          <a:lstStyle/>
          <a:p>
            <a:r>
              <a:rPr lang="en-US" dirty="0">
                <a:latin typeface="Arial"/>
                <a:cs typeface="Arial"/>
              </a:rPr>
              <a:t>Immediate Jeopardy Level Noncompliance</a:t>
            </a:r>
            <a:endParaRPr lang="en-US" dirty="0"/>
          </a:p>
        </p:txBody>
      </p:sp>
      <p:sp>
        <p:nvSpPr>
          <p:cNvPr id="3" name="Content Placeholder 2">
            <a:extLst>
              <a:ext uri="{FF2B5EF4-FFF2-40B4-BE49-F238E27FC236}">
                <a16:creationId xmlns:a16="http://schemas.microsoft.com/office/drawing/2014/main" id="{387DBADA-D966-BAD7-4C57-9C2F4AA1C97B}"/>
              </a:ext>
            </a:extLst>
          </p:cNvPr>
          <p:cNvSpPr>
            <a:spLocks noGrp="1"/>
          </p:cNvSpPr>
          <p:nvPr>
            <p:ph idx="1"/>
          </p:nvPr>
        </p:nvSpPr>
        <p:spPr>
          <a:xfrm>
            <a:off x="678710" y="1408747"/>
            <a:ext cx="11070265" cy="4974673"/>
          </a:xfrm>
        </p:spPr>
        <p:txBody>
          <a:bodyPr/>
          <a:lstStyle/>
          <a:p>
            <a:r>
              <a:rPr lang="en-US" sz="2000" dirty="0"/>
              <a:t>Staff members walking through the sterile operating room in street clothes </a:t>
            </a:r>
          </a:p>
          <a:p>
            <a:r>
              <a:rPr lang="en-US" sz="2000" dirty="0"/>
              <a:t>Not having mandated emergency equipment and medications on site </a:t>
            </a:r>
          </a:p>
          <a:p>
            <a:r>
              <a:rPr lang="en-US" sz="2000" dirty="0"/>
              <a:t>No tracking of controlled and regulated medications such as narcotics </a:t>
            </a:r>
          </a:p>
          <a:p>
            <a:r>
              <a:rPr lang="en-US" sz="2000" dirty="0"/>
              <a:t>Physicians and staff not having current licenses and credentials </a:t>
            </a:r>
          </a:p>
          <a:p>
            <a:r>
              <a:rPr lang="en-US" sz="2000" dirty="0"/>
              <a:t>Using single use items more than once, on more than one patient </a:t>
            </a:r>
          </a:p>
          <a:p>
            <a:r>
              <a:rPr lang="en-US" sz="2000" dirty="0"/>
              <a:t>Equipment is reprocessed without proper cleaning</a:t>
            </a:r>
          </a:p>
          <a:p>
            <a:r>
              <a:rPr lang="en-US" sz="2000" dirty="0"/>
              <a:t>Failed to ensure that single dose vials/ampoules were used for just one patient</a:t>
            </a:r>
          </a:p>
          <a:p>
            <a:r>
              <a:rPr lang="en-US" sz="2000" dirty="0"/>
              <a:t>Nursing staff is not always available to patients in case of an emergency</a:t>
            </a:r>
          </a:p>
          <a:p>
            <a:r>
              <a:rPr lang="en-US" sz="2000" dirty="0"/>
              <a:t>Failed to ensure that medications were not kept beyond use date</a:t>
            </a:r>
          </a:p>
          <a:p>
            <a:r>
              <a:rPr lang="en-US" sz="2000" dirty="0"/>
              <a:t>The OR (Operating Room) suite is not maintained to avoid sources of transmission of infection</a:t>
            </a:r>
          </a:p>
        </p:txBody>
      </p:sp>
      <p:sp>
        <p:nvSpPr>
          <p:cNvPr id="4" name="Footer Placeholder 3">
            <a:extLst>
              <a:ext uri="{FF2B5EF4-FFF2-40B4-BE49-F238E27FC236}">
                <a16:creationId xmlns:a16="http://schemas.microsoft.com/office/drawing/2014/main" id="{A0A7695E-1517-6FE9-BF39-5E4EDA51CE58}"/>
              </a:ext>
            </a:extLst>
          </p:cNvPr>
          <p:cNvSpPr>
            <a:spLocks noGrp="1"/>
          </p:cNvSpPr>
          <p:nvPr>
            <p:ph type="ftr" sz="quarter" idx="10"/>
          </p:nvPr>
        </p:nvSpPr>
        <p:spPr>
          <a:xfrm>
            <a:off x="4038599" y="6383420"/>
            <a:ext cx="4506589" cy="21890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600" normalizeH="0" baseline="0" noProof="0" dirty="0">
                <a:ln>
                  <a:noFill/>
                </a:ln>
                <a:solidFill>
                  <a:prstClr val="black">
                    <a:tint val="75000"/>
                  </a:prstClr>
                </a:solidFill>
                <a:effectLst/>
                <a:uLnTx/>
                <a:uFillTx/>
                <a:latin typeface="Acumin Pro" panose="020B0504020202020204" pitchFamily="34" charset="77"/>
                <a:ea typeface="+mn-ea"/>
                <a:cs typeface="+mn-cs"/>
              </a:rPr>
              <a:t>QUADANOW.ORG	     </a:t>
            </a:r>
            <a:r>
              <a:rPr kumimoji="0" lang="en-US" sz="700" b="0" i="0" u="none" strike="noStrike" kern="1200" cap="none" spc="300" normalizeH="0" baseline="0" noProof="0" dirty="0">
                <a:ln>
                  <a:noFill/>
                </a:ln>
                <a:solidFill>
                  <a:prstClr val="black">
                    <a:tint val="75000"/>
                  </a:prstClr>
                </a:solidFill>
                <a:effectLst/>
                <a:uLnTx/>
                <a:uFillTx/>
                <a:latin typeface="Acumin Pro" panose="020B0504020202020204" pitchFamily="34" charset="77"/>
                <a:ea typeface="+mn-ea"/>
                <a:cs typeface="+mn-cs"/>
              </a:rPr>
              <a:t>PATIENTS FIRST. </a:t>
            </a:r>
            <a:r>
              <a:rPr kumimoji="0" lang="en-US" sz="700" b="1" i="0" u="none" strike="noStrike" kern="1200" cap="none" spc="300" normalizeH="0" baseline="0" noProof="0" dirty="0">
                <a:ln>
                  <a:noFill/>
                </a:ln>
                <a:solidFill>
                  <a:srgbClr val="006098"/>
                </a:solidFill>
                <a:effectLst/>
                <a:uLnTx/>
                <a:uFillTx/>
                <a:latin typeface="Acumin Pro" panose="020B0504020202020204" pitchFamily="34" charset="77"/>
                <a:ea typeface="+mn-ea"/>
                <a:cs typeface="+mn-cs"/>
              </a:rPr>
              <a:t>ALWAYS.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2" descr="Phone Home Illustration Sticker for iOS &amp; Android | GIPHY">
            <a:extLst>
              <a:ext uri="{FF2B5EF4-FFF2-40B4-BE49-F238E27FC236}">
                <a16:creationId xmlns:a16="http://schemas.microsoft.com/office/drawing/2014/main" id="{5B176B7C-1AAB-A561-5D8A-FB9E635AF6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6787" y="1408747"/>
            <a:ext cx="2365811" cy="2365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3410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ave Millions on a CMS Immediate Jeopardy Enforcement | Med Law ...">
            <a:extLst>
              <a:ext uri="{FF2B5EF4-FFF2-40B4-BE49-F238E27FC236}">
                <a16:creationId xmlns:a16="http://schemas.microsoft.com/office/drawing/2014/main" id="{7896A3CA-070F-8879-7A0F-9FCAB1B81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8704" y="-141400"/>
            <a:ext cx="2917861" cy="16436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DED3CBE-0FD4-00CA-335D-29D873642980}"/>
              </a:ext>
            </a:extLst>
          </p:cNvPr>
          <p:cNvSpPr>
            <a:spLocks noGrp="1"/>
          </p:cNvSpPr>
          <p:nvPr>
            <p:ph type="title"/>
          </p:nvPr>
        </p:nvSpPr>
        <p:spPr/>
        <p:txBody>
          <a:bodyPr/>
          <a:lstStyle/>
          <a:p>
            <a:r>
              <a:rPr lang="en-US" dirty="0">
                <a:latin typeface="Arial"/>
                <a:cs typeface="Arial"/>
              </a:rPr>
              <a:t>Immediate Jeopardy Level Noncompliance</a:t>
            </a:r>
            <a:endParaRPr lang="en-US" dirty="0"/>
          </a:p>
        </p:txBody>
      </p:sp>
      <p:sp>
        <p:nvSpPr>
          <p:cNvPr id="3" name="Content Placeholder 2">
            <a:extLst>
              <a:ext uri="{FF2B5EF4-FFF2-40B4-BE49-F238E27FC236}">
                <a16:creationId xmlns:a16="http://schemas.microsoft.com/office/drawing/2014/main" id="{A3A3B881-EC6E-C6E4-43A4-933AFB582D28}"/>
              </a:ext>
            </a:extLst>
          </p:cNvPr>
          <p:cNvSpPr>
            <a:spLocks noGrp="1"/>
          </p:cNvSpPr>
          <p:nvPr>
            <p:ph idx="1"/>
          </p:nvPr>
        </p:nvSpPr>
        <p:spPr>
          <a:xfrm>
            <a:off x="520995" y="995680"/>
            <a:ext cx="11227982" cy="5181283"/>
          </a:xfrm>
        </p:spPr>
        <p:txBody>
          <a:bodyPr/>
          <a:lstStyle/>
          <a:p>
            <a:r>
              <a:rPr lang="en-US" sz="2000" dirty="0"/>
              <a:t>Failed to have an infection control program under the direction of a qualified professional who has training in infection control</a:t>
            </a:r>
          </a:p>
          <a:p>
            <a:r>
              <a:rPr lang="en-US" sz="2000" dirty="0"/>
              <a:t>Failed to ensure that medications for single patient use are used for just one patient and that pre-drawn syringes are properly labeled</a:t>
            </a:r>
          </a:p>
          <a:p>
            <a:r>
              <a:rPr lang="en-US" sz="2000" dirty="0"/>
              <a:t>Failed to ensure that an ongoing surveillance program to prevent and control infections and other communicable diseases was maintained</a:t>
            </a:r>
          </a:p>
          <a:p>
            <a:r>
              <a:rPr lang="en-US" sz="2000" dirty="0"/>
              <a:t>Failed to ensure that proper storage for all sterile items was provided</a:t>
            </a:r>
          </a:p>
          <a:p>
            <a:r>
              <a:rPr lang="en-US" sz="2000" dirty="0"/>
              <a:t>Facility failed to provide personnel with qualifications, orientation, and on the job training for the sterile processing</a:t>
            </a:r>
          </a:p>
          <a:p>
            <a:r>
              <a:rPr lang="en-US" sz="2000" dirty="0"/>
              <a:t>Failed to ensure that general anesthesia was provided in a safe manner</a:t>
            </a:r>
          </a:p>
          <a:p>
            <a:r>
              <a:rPr lang="en-US" sz="2000" dirty="0"/>
              <a:t>Failed to ensure that equipment was maintained in a safe manner</a:t>
            </a:r>
          </a:p>
          <a:p>
            <a:r>
              <a:rPr lang="en-US" sz="2000" dirty="0"/>
              <a:t>Lack of appropriately credentialed sterile processing staff and infection control practices</a:t>
            </a:r>
          </a:p>
          <a:p>
            <a:r>
              <a:rPr lang="en-US" sz="2000" dirty="0"/>
              <a:t>No evidence that the sterile instruments were prepared and packaged to be consistent with nationally recognized guidelines</a:t>
            </a:r>
          </a:p>
        </p:txBody>
      </p:sp>
      <p:sp>
        <p:nvSpPr>
          <p:cNvPr id="4" name="Footer Placeholder 3">
            <a:extLst>
              <a:ext uri="{FF2B5EF4-FFF2-40B4-BE49-F238E27FC236}">
                <a16:creationId xmlns:a16="http://schemas.microsoft.com/office/drawing/2014/main" id="{112E51D3-A231-E8DB-63D3-C1AB3188A8EE}"/>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600" normalizeH="0" baseline="0" noProof="0" dirty="0">
                <a:ln>
                  <a:noFill/>
                </a:ln>
                <a:solidFill>
                  <a:prstClr val="black">
                    <a:tint val="75000"/>
                  </a:prstClr>
                </a:solidFill>
                <a:effectLst/>
                <a:uLnTx/>
                <a:uFillTx/>
                <a:latin typeface="Acumin Pro" panose="020B0504020202020204" pitchFamily="34" charset="77"/>
                <a:ea typeface="+mn-ea"/>
                <a:cs typeface="+mn-cs"/>
              </a:rPr>
              <a:t>QUADANOW.ORG	     </a:t>
            </a:r>
            <a:r>
              <a:rPr kumimoji="0" lang="en-US" sz="700" b="0" i="0" u="none" strike="noStrike" kern="1200" cap="none" spc="300" normalizeH="0" baseline="0" noProof="0" dirty="0">
                <a:ln>
                  <a:noFill/>
                </a:ln>
                <a:solidFill>
                  <a:prstClr val="black">
                    <a:tint val="75000"/>
                  </a:prstClr>
                </a:solidFill>
                <a:effectLst/>
                <a:uLnTx/>
                <a:uFillTx/>
                <a:latin typeface="Acumin Pro" panose="020B0504020202020204" pitchFamily="34" charset="77"/>
                <a:ea typeface="+mn-ea"/>
                <a:cs typeface="+mn-cs"/>
              </a:rPr>
              <a:t>PATIENTS FIRST. </a:t>
            </a:r>
            <a:r>
              <a:rPr kumimoji="0" lang="en-US" sz="700" b="1" i="0" u="none" strike="noStrike" kern="1200" cap="none" spc="300" normalizeH="0" baseline="0" noProof="0" dirty="0">
                <a:ln>
                  <a:noFill/>
                </a:ln>
                <a:solidFill>
                  <a:srgbClr val="006098"/>
                </a:solidFill>
                <a:effectLst/>
                <a:uLnTx/>
                <a:uFillTx/>
                <a:latin typeface="Acumin Pro" panose="020B0504020202020204" pitchFamily="34" charset="77"/>
                <a:ea typeface="+mn-ea"/>
                <a:cs typeface="+mn-cs"/>
              </a:rPr>
              <a:t>ALWAYS.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52881A6-5703-AAAB-9909-7C5E547A7333}"/>
              </a:ext>
            </a:extLst>
          </p:cNvPr>
          <p:cNvPicPr>
            <a:picLocks noChangeAspect="1"/>
          </p:cNvPicPr>
          <p:nvPr/>
        </p:nvPicPr>
        <p:blipFill>
          <a:blip r:embed="rId3"/>
          <a:stretch>
            <a:fillRect/>
          </a:stretch>
        </p:blipFill>
        <p:spPr>
          <a:xfrm>
            <a:off x="10631464" y="3678866"/>
            <a:ext cx="1560536" cy="1562986"/>
          </a:xfrm>
          <a:prstGeom prst="rect">
            <a:avLst/>
          </a:prstGeom>
        </p:spPr>
      </p:pic>
    </p:spTree>
    <p:extLst>
      <p:ext uri="{BB962C8B-B14F-4D97-AF65-F5344CB8AC3E}">
        <p14:creationId xmlns:p14="http://schemas.microsoft.com/office/powerpoint/2010/main" val="1834092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oylestown Ambulatory Surgery Center and Medical Office Building – WZG">
            <a:extLst>
              <a:ext uri="{FF2B5EF4-FFF2-40B4-BE49-F238E27FC236}">
                <a16:creationId xmlns:a16="http://schemas.microsoft.com/office/drawing/2014/main" id="{670366D8-C01B-FC18-26B5-EF41FD8C9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79282" cy="6846392"/>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D185EEFF-3B6A-750A-E879-1C403800C1D7}"/>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600" normalizeH="0" baseline="0" noProof="0" dirty="0">
                <a:ln>
                  <a:noFill/>
                </a:ln>
                <a:solidFill>
                  <a:prstClr val="black">
                    <a:tint val="75000"/>
                  </a:prstClr>
                </a:solidFill>
                <a:effectLst/>
                <a:uLnTx/>
                <a:uFillTx/>
                <a:latin typeface="Acumin Pro" panose="020B0504020202020204" pitchFamily="34" charset="77"/>
                <a:ea typeface="+mn-ea"/>
                <a:cs typeface="+mn-cs"/>
              </a:rPr>
              <a:t>QUADANOW.ORG	     </a:t>
            </a:r>
            <a:r>
              <a:rPr kumimoji="0" lang="en-US" sz="700" b="0" i="0" u="none" strike="noStrike" kern="1200" cap="none" spc="300" normalizeH="0" baseline="0" noProof="0" dirty="0">
                <a:ln>
                  <a:noFill/>
                </a:ln>
                <a:solidFill>
                  <a:prstClr val="black">
                    <a:tint val="75000"/>
                  </a:prstClr>
                </a:solidFill>
                <a:effectLst/>
                <a:uLnTx/>
                <a:uFillTx/>
                <a:latin typeface="Acumin Pro" panose="020B0504020202020204" pitchFamily="34" charset="77"/>
                <a:ea typeface="+mn-ea"/>
                <a:cs typeface="+mn-cs"/>
              </a:rPr>
              <a:t>PATIENTS FIRST. </a:t>
            </a:r>
            <a:r>
              <a:rPr kumimoji="0" lang="en-US" sz="700" b="1" i="0" u="none" strike="noStrike" kern="1200" cap="none" spc="300" normalizeH="0" baseline="0" noProof="0" dirty="0">
                <a:ln>
                  <a:noFill/>
                </a:ln>
                <a:solidFill>
                  <a:srgbClr val="006098"/>
                </a:solidFill>
                <a:effectLst/>
                <a:uLnTx/>
                <a:uFillTx/>
                <a:latin typeface="Acumin Pro" panose="020B0504020202020204" pitchFamily="34" charset="77"/>
                <a:ea typeface="+mn-ea"/>
                <a:cs typeface="+mn-cs"/>
              </a:rPr>
              <a:t>ALWAYS.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C45AD11-B0FC-6B1B-8AAC-05E857B08DFC}"/>
              </a:ext>
            </a:extLst>
          </p:cNvPr>
          <p:cNvPicPr>
            <a:picLocks noChangeAspect="1"/>
          </p:cNvPicPr>
          <p:nvPr/>
        </p:nvPicPr>
        <p:blipFill>
          <a:blip r:embed="rId3"/>
          <a:stretch>
            <a:fillRect/>
          </a:stretch>
        </p:blipFill>
        <p:spPr>
          <a:xfrm>
            <a:off x="4415128" y="1461752"/>
            <a:ext cx="6942072" cy="5113507"/>
          </a:xfrm>
          <a:prstGeom prst="rect">
            <a:avLst/>
          </a:prstGeom>
        </p:spPr>
      </p:pic>
    </p:spTree>
    <p:extLst>
      <p:ext uri="{BB962C8B-B14F-4D97-AF65-F5344CB8AC3E}">
        <p14:creationId xmlns:p14="http://schemas.microsoft.com/office/powerpoint/2010/main" val="488037730"/>
      </p:ext>
    </p:extLst>
  </p:cSld>
  <p:clrMapOvr>
    <a:masterClrMapping/>
  </p:clrMapOvr>
  <p:transition spd="med" advClick="0">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ave Millions on a CMS Immediate Jeopardy Enforcement | Med Law ...">
            <a:extLst>
              <a:ext uri="{FF2B5EF4-FFF2-40B4-BE49-F238E27FC236}">
                <a16:creationId xmlns:a16="http://schemas.microsoft.com/office/drawing/2014/main" id="{118190B7-2894-7323-910A-E4AD928718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4738" y="0"/>
            <a:ext cx="2917861" cy="16436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1852D13-982B-9898-28E0-0002D23F2484}"/>
              </a:ext>
            </a:extLst>
          </p:cNvPr>
          <p:cNvSpPr>
            <a:spLocks noGrp="1"/>
          </p:cNvSpPr>
          <p:nvPr>
            <p:ph type="title"/>
          </p:nvPr>
        </p:nvSpPr>
        <p:spPr/>
        <p:txBody>
          <a:bodyPr/>
          <a:lstStyle/>
          <a:p>
            <a:r>
              <a:rPr lang="en-US" dirty="0">
                <a:latin typeface="Arial"/>
                <a:cs typeface="Arial"/>
              </a:rPr>
              <a:t>Immediate Jeopardy Level Noncompliance</a:t>
            </a:r>
            <a:endParaRPr lang="en-US" dirty="0"/>
          </a:p>
        </p:txBody>
      </p:sp>
      <p:sp>
        <p:nvSpPr>
          <p:cNvPr id="3" name="Content Placeholder 2">
            <a:extLst>
              <a:ext uri="{FF2B5EF4-FFF2-40B4-BE49-F238E27FC236}">
                <a16:creationId xmlns:a16="http://schemas.microsoft.com/office/drawing/2014/main" id="{34248444-6B12-61CA-84F5-28AA80A15013}"/>
              </a:ext>
            </a:extLst>
          </p:cNvPr>
          <p:cNvSpPr>
            <a:spLocks noGrp="1"/>
          </p:cNvSpPr>
          <p:nvPr>
            <p:ph idx="1"/>
          </p:nvPr>
        </p:nvSpPr>
        <p:spPr>
          <a:xfrm>
            <a:off x="736595" y="1003387"/>
            <a:ext cx="9736475" cy="4351338"/>
          </a:xfrm>
        </p:spPr>
        <p:txBody>
          <a:bodyPr/>
          <a:lstStyle/>
          <a:p>
            <a:r>
              <a:rPr lang="en-US" sz="2000" dirty="0"/>
              <a:t>Failed to ensure that laboratory services provided in safe and effective manner</a:t>
            </a:r>
          </a:p>
          <a:p>
            <a:r>
              <a:rPr lang="en-US" sz="2000" dirty="0"/>
              <a:t>Failed to ensure that all patients are fully informed regarding procedures and treatments, in terms that are understandable for the patient</a:t>
            </a:r>
          </a:p>
          <a:p>
            <a:r>
              <a:rPr lang="en-US" sz="2000" dirty="0"/>
              <a:t>Failed to ensure that anesthesia is administered in accordance with the (State) regulations</a:t>
            </a:r>
          </a:p>
          <a:p>
            <a:r>
              <a:rPr lang="en-US" sz="2000" dirty="0"/>
              <a:t>Failed to ensure that all intravenous fluids were administered according to acceptable standards of practice</a:t>
            </a:r>
          </a:p>
          <a:p>
            <a:r>
              <a:rPr lang="en-US" sz="2000" dirty="0"/>
              <a:t>Failed to discharge patients in the company of a responsible adult except if exempted by the attending physician</a:t>
            </a:r>
          </a:p>
          <a:p>
            <a:r>
              <a:rPr lang="en-US" sz="2000" dirty="0"/>
              <a:t>Failed to have proper emergency medications Failed to maintain complete, comprehensive and accurate medical records to ensure adequate patient care</a:t>
            </a:r>
          </a:p>
          <a:p>
            <a:r>
              <a:rPr lang="en-US" sz="2000" dirty="0"/>
              <a:t>Unplanned emergency hospital transfer sent to E.R. in car with wife – no evidence that patient’s wife was capable of handling emergency situation</a:t>
            </a:r>
          </a:p>
          <a:p>
            <a:r>
              <a:rPr lang="en-US" sz="2000" dirty="0"/>
              <a:t>Failed to track adverse patient events, examine their causes, implement improvements, and ensure that improvements are sustained over time</a:t>
            </a:r>
          </a:p>
          <a:p>
            <a:endParaRPr lang="en-US" sz="2000" dirty="0"/>
          </a:p>
        </p:txBody>
      </p:sp>
      <p:sp>
        <p:nvSpPr>
          <p:cNvPr id="4" name="Footer Placeholder 3">
            <a:extLst>
              <a:ext uri="{FF2B5EF4-FFF2-40B4-BE49-F238E27FC236}">
                <a16:creationId xmlns:a16="http://schemas.microsoft.com/office/drawing/2014/main" id="{7271778D-FBCC-4564-E57B-75AF75685EE5}"/>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600" normalizeH="0" baseline="0" noProof="0" dirty="0">
                <a:ln>
                  <a:noFill/>
                </a:ln>
                <a:solidFill>
                  <a:prstClr val="black">
                    <a:tint val="75000"/>
                  </a:prstClr>
                </a:solidFill>
                <a:effectLst/>
                <a:uLnTx/>
                <a:uFillTx/>
                <a:latin typeface="Acumin Pro" panose="020B0504020202020204" pitchFamily="34" charset="77"/>
                <a:ea typeface="+mn-ea"/>
                <a:cs typeface="+mn-cs"/>
              </a:rPr>
              <a:t>QUADANOW.ORG	     </a:t>
            </a:r>
            <a:r>
              <a:rPr kumimoji="0" lang="en-US" sz="700" b="0" i="0" u="none" strike="noStrike" kern="1200" cap="none" spc="300" normalizeH="0" baseline="0" noProof="0" dirty="0">
                <a:ln>
                  <a:noFill/>
                </a:ln>
                <a:solidFill>
                  <a:prstClr val="black">
                    <a:tint val="75000"/>
                  </a:prstClr>
                </a:solidFill>
                <a:effectLst/>
                <a:uLnTx/>
                <a:uFillTx/>
                <a:latin typeface="Acumin Pro" panose="020B0504020202020204" pitchFamily="34" charset="77"/>
                <a:ea typeface="+mn-ea"/>
                <a:cs typeface="+mn-cs"/>
              </a:rPr>
              <a:t>PATIENTS FIRST. </a:t>
            </a:r>
            <a:r>
              <a:rPr kumimoji="0" lang="en-US" sz="700" b="1" i="0" u="none" strike="noStrike" kern="1200" cap="none" spc="300" normalizeH="0" baseline="0" noProof="0" dirty="0">
                <a:ln>
                  <a:noFill/>
                </a:ln>
                <a:solidFill>
                  <a:srgbClr val="006098"/>
                </a:solidFill>
                <a:effectLst/>
                <a:uLnTx/>
                <a:uFillTx/>
                <a:latin typeface="Acumin Pro" panose="020B0504020202020204" pitchFamily="34" charset="77"/>
                <a:ea typeface="+mn-ea"/>
                <a:cs typeface="+mn-cs"/>
              </a:rPr>
              <a:t>ALWAYS.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B826084-351C-A7A8-613C-1B45A8BCE31C}"/>
              </a:ext>
            </a:extLst>
          </p:cNvPr>
          <p:cNvPicPr>
            <a:picLocks noChangeAspect="1"/>
          </p:cNvPicPr>
          <p:nvPr/>
        </p:nvPicPr>
        <p:blipFill>
          <a:blip r:embed="rId3"/>
          <a:stretch>
            <a:fillRect/>
          </a:stretch>
        </p:blipFill>
        <p:spPr>
          <a:xfrm>
            <a:off x="10133167" y="2677707"/>
            <a:ext cx="1807196" cy="1810033"/>
          </a:xfrm>
          <a:prstGeom prst="rect">
            <a:avLst/>
          </a:prstGeom>
        </p:spPr>
      </p:pic>
    </p:spTree>
    <p:extLst>
      <p:ext uri="{BB962C8B-B14F-4D97-AF65-F5344CB8AC3E}">
        <p14:creationId xmlns:p14="http://schemas.microsoft.com/office/powerpoint/2010/main" val="481631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77FA4-27EE-2DC0-F2BA-3E3609A97438}"/>
              </a:ext>
            </a:extLst>
          </p:cNvPr>
          <p:cNvSpPr>
            <a:spLocks noGrp="1"/>
          </p:cNvSpPr>
          <p:nvPr>
            <p:ph type="title"/>
          </p:nvPr>
        </p:nvSpPr>
        <p:spPr>
          <a:xfrm>
            <a:off x="478465" y="365126"/>
            <a:ext cx="11217349" cy="1261656"/>
          </a:xfrm>
        </p:spPr>
        <p:txBody>
          <a:bodyPr/>
          <a:lstStyle/>
          <a:p>
            <a:r>
              <a:rPr lang="en-US" sz="3200" dirty="0"/>
              <a:t>Quality Report – ASCQC: Wrong Site Stratification </a:t>
            </a:r>
            <a:br>
              <a:rPr lang="en-US" sz="3200" b="0" i="0" dirty="0">
                <a:solidFill>
                  <a:srgbClr val="000000"/>
                </a:solidFill>
                <a:effectLst/>
              </a:rPr>
            </a:br>
            <a:r>
              <a:rPr lang="en-US" sz="2800" b="0" i="1" dirty="0">
                <a:solidFill>
                  <a:srgbClr val="000000"/>
                </a:solidFill>
                <a:effectLst/>
                <a:latin typeface="Times New Roman" panose="02020603050405020304" pitchFamily="18" charset="0"/>
              </a:rPr>
              <a:t>Represents 2,602,162 patient admissions seen at 2,121 ASCs </a:t>
            </a:r>
            <a:br>
              <a:rPr lang="en-US" sz="2800" b="0" i="1" dirty="0">
                <a:solidFill>
                  <a:srgbClr val="000000"/>
                </a:solidFill>
                <a:effectLst/>
                <a:latin typeface="Times New Roman" panose="02020603050405020304" pitchFamily="18" charset="0"/>
              </a:rPr>
            </a:br>
            <a:endParaRPr lang="en-US" sz="3200" dirty="0"/>
          </a:p>
        </p:txBody>
      </p:sp>
      <p:pic>
        <p:nvPicPr>
          <p:cNvPr id="6" name="Content Placeholder 5">
            <a:extLst>
              <a:ext uri="{FF2B5EF4-FFF2-40B4-BE49-F238E27FC236}">
                <a16:creationId xmlns:a16="http://schemas.microsoft.com/office/drawing/2014/main" id="{651A26F7-CC04-4655-4352-B99CC0D2D454}"/>
              </a:ext>
            </a:extLst>
          </p:cNvPr>
          <p:cNvPicPr>
            <a:picLocks noGrp="1" noChangeAspect="1"/>
          </p:cNvPicPr>
          <p:nvPr>
            <p:ph idx="1"/>
          </p:nvPr>
        </p:nvPicPr>
        <p:blipFill>
          <a:blip r:embed="rId2"/>
          <a:stretch>
            <a:fillRect/>
          </a:stretch>
        </p:blipFill>
        <p:spPr>
          <a:xfrm>
            <a:off x="2636873" y="2301043"/>
            <a:ext cx="7460871" cy="4191831"/>
          </a:xfrm>
        </p:spPr>
      </p:pic>
      <p:sp>
        <p:nvSpPr>
          <p:cNvPr id="4" name="Footer Placeholder 3">
            <a:extLst>
              <a:ext uri="{FF2B5EF4-FFF2-40B4-BE49-F238E27FC236}">
                <a16:creationId xmlns:a16="http://schemas.microsoft.com/office/drawing/2014/main" id="{859932AB-1C6B-2C02-6B90-4C3524398C04}"/>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graphicFrame>
        <p:nvGraphicFramePr>
          <p:cNvPr id="7" name="Table 6">
            <a:extLst>
              <a:ext uri="{FF2B5EF4-FFF2-40B4-BE49-F238E27FC236}">
                <a16:creationId xmlns:a16="http://schemas.microsoft.com/office/drawing/2014/main" id="{ACEAD004-85B4-4AE0-570C-4539462A99C5}"/>
              </a:ext>
            </a:extLst>
          </p:cNvPr>
          <p:cNvGraphicFramePr>
            <a:graphicFrameLocks noGrp="1"/>
          </p:cNvGraphicFramePr>
          <p:nvPr>
            <p:extLst>
              <p:ext uri="{D42A27DB-BD31-4B8C-83A1-F6EECF244321}">
                <p14:modId xmlns:p14="http://schemas.microsoft.com/office/powerpoint/2010/main" val="12717468"/>
              </p:ext>
            </p:extLst>
          </p:nvPr>
        </p:nvGraphicFramePr>
        <p:xfrm>
          <a:off x="603175" y="1194611"/>
          <a:ext cx="9848630" cy="640080"/>
        </p:xfrm>
        <a:graphic>
          <a:graphicData uri="http://schemas.openxmlformats.org/drawingml/2006/table">
            <a:tbl>
              <a:tblPr/>
              <a:tblGrid>
                <a:gridCol w="4924315">
                  <a:extLst>
                    <a:ext uri="{9D8B030D-6E8A-4147-A177-3AD203B41FA5}">
                      <a16:colId xmlns:a16="http://schemas.microsoft.com/office/drawing/2014/main" val="154874423"/>
                    </a:ext>
                  </a:extLst>
                </a:gridCol>
                <a:gridCol w="4924315">
                  <a:extLst>
                    <a:ext uri="{9D8B030D-6E8A-4147-A177-3AD203B41FA5}">
                      <a16:colId xmlns:a16="http://schemas.microsoft.com/office/drawing/2014/main" val="3177217040"/>
                    </a:ext>
                  </a:extLst>
                </a:gridCol>
              </a:tblGrid>
              <a:tr h="190500">
                <a:tc>
                  <a:txBody>
                    <a:bodyPr/>
                    <a:lstStyle/>
                    <a:p>
                      <a:pPr algn="l" rtl="0" fontAlgn="base"/>
                      <a:r>
                        <a:rPr lang="en-US" sz="1800" b="1" i="0" dirty="0">
                          <a:effectLst/>
                          <a:latin typeface="Arial" panose="020B0604020202020204" pitchFamily="34" charset="0"/>
                          <a:cs typeface="Arial" panose="020B0604020202020204" pitchFamily="34" charset="0"/>
                        </a:rPr>
                        <a:t>2024Q3 Rate of Wrong Site, Side, Patient, Procedure, Implant Events </a:t>
                      </a:r>
                      <a:endParaRPr lang="en-US" sz="2800" b="1" i="0" dirty="0">
                        <a:effectLst/>
                        <a:latin typeface="Arial" panose="020B0604020202020204" pitchFamily="34" charset="0"/>
                        <a:cs typeface="Arial" panose="020B0604020202020204" pitchFamily="34" charset="0"/>
                      </a:endParaRPr>
                    </a:p>
                  </a:txBody>
                  <a:tcPr anchor="ctr">
                    <a:lnL w="9525" cap="flat" cmpd="sng" algn="ctr">
                      <a:solidFill>
                        <a:srgbClr val="3F85D4"/>
                      </a:solidFill>
                      <a:prstDash val="solid"/>
                      <a:round/>
                      <a:headEnd type="none" w="med" len="med"/>
                      <a:tailEnd type="none" w="med" len="med"/>
                    </a:lnL>
                    <a:lnR w="9525" cap="flat" cmpd="sng" algn="ctr">
                      <a:solidFill>
                        <a:srgbClr val="3F85D4"/>
                      </a:solidFill>
                      <a:prstDash val="solid"/>
                      <a:round/>
                      <a:headEnd type="none" w="med" len="med"/>
                      <a:tailEnd type="none" w="med" len="med"/>
                    </a:lnR>
                    <a:lnT w="9525" cap="flat" cmpd="sng" algn="ctr">
                      <a:solidFill>
                        <a:srgbClr val="3F85D4"/>
                      </a:solidFill>
                      <a:prstDash val="solid"/>
                      <a:round/>
                      <a:headEnd type="none" w="med" len="med"/>
                      <a:tailEnd type="none" w="med" len="med"/>
                    </a:lnT>
                    <a:lnB w="9525" cap="flat" cmpd="sng" algn="ctr">
                      <a:solidFill>
                        <a:srgbClr val="3F85D4"/>
                      </a:solidFill>
                      <a:prstDash val="solid"/>
                      <a:round/>
                      <a:headEnd type="none" w="med" len="med"/>
                      <a:tailEnd type="none" w="med" len="med"/>
                    </a:lnB>
                    <a:solidFill>
                      <a:srgbClr val="DEEAF6"/>
                    </a:solidFill>
                  </a:tcPr>
                </a:tc>
                <a:tc>
                  <a:txBody>
                    <a:bodyPr/>
                    <a:lstStyle/>
                    <a:p>
                      <a:pPr algn="ctr" rtl="0" fontAlgn="base"/>
                      <a:r>
                        <a:rPr lang="en-US" sz="1600" b="1" i="0" dirty="0">
                          <a:effectLst/>
                          <a:latin typeface="Arial" panose="020B0604020202020204" pitchFamily="34" charset="0"/>
                          <a:cs typeface="Arial" panose="020B0604020202020204" pitchFamily="34" charset="0"/>
                        </a:rPr>
                        <a:t>0.019 per 1000 admissions </a:t>
                      </a:r>
                      <a:endParaRPr lang="en-US" sz="2400" b="1" i="0" dirty="0">
                        <a:effectLst/>
                        <a:latin typeface="Arial" panose="020B0604020202020204" pitchFamily="34" charset="0"/>
                        <a:cs typeface="Arial" panose="020B0604020202020204" pitchFamily="34" charset="0"/>
                      </a:endParaRPr>
                    </a:p>
                  </a:txBody>
                  <a:tcPr anchor="ctr">
                    <a:lnL w="9525" cap="flat" cmpd="sng" algn="ctr">
                      <a:solidFill>
                        <a:srgbClr val="3F85D4"/>
                      </a:solidFill>
                      <a:prstDash val="solid"/>
                      <a:round/>
                      <a:headEnd type="none" w="med" len="med"/>
                      <a:tailEnd type="none" w="med" len="med"/>
                    </a:lnL>
                    <a:lnR w="9525" cap="flat" cmpd="sng" algn="ctr">
                      <a:solidFill>
                        <a:srgbClr val="3F85D4"/>
                      </a:solidFill>
                      <a:prstDash val="solid"/>
                      <a:round/>
                      <a:headEnd type="none" w="med" len="med"/>
                      <a:tailEnd type="none" w="med" len="med"/>
                    </a:lnR>
                    <a:lnT w="9525" cap="flat" cmpd="sng" algn="ctr">
                      <a:solidFill>
                        <a:srgbClr val="3F85D4"/>
                      </a:solidFill>
                      <a:prstDash val="solid"/>
                      <a:round/>
                      <a:headEnd type="none" w="med" len="med"/>
                      <a:tailEnd type="none" w="med" len="med"/>
                    </a:lnT>
                    <a:lnB w="9525" cap="flat" cmpd="sng" algn="ctr">
                      <a:solidFill>
                        <a:srgbClr val="3F85D4"/>
                      </a:solidFill>
                      <a:prstDash val="solid"/>
                      <a:round/>
                      <a:headEnd type="none" w="med" len="med"/>
                      <a:tailEnd type="none" w="med" len="med"/>
                    </a:lnB>
                    <a:solidFill>
                      <a:srgbClr val="DEEAF6"/>
                    </a:solidFill>
                  </a:tcPr>
                </a:tc>
                <a:extLst>
                  <a:ext uri="{0D108BD9-81ED-4DB2-BD59-A6C34878D82A}">
                    <a16:rowId xmlns:a16="http://schemas.microsoft.com/office/drawing/2014/main" val="2272473988"/>
                  </a:ext>
                </a:extLst>
              </a:tr>
            </a:tbl>
          </a:graphicData>
        </a:graphic>
      </p:graphicFrame>
    </p:spTree>
    <p:extLst>
      <p:ext uri="{BB962C8B-B14F-4D97-AF65-F5344CB8AC3E}">
        <p14:creationId xmlns:p14="http://schemas.microsoft.com/office/powerpoint/2010/main" val="851624594"/>
      </p:ext>
    </p:extLst>
  </p:cSld>
  <p:clrMapOvr>
    <a:masterClrMapping/>
  </p:clrMapOvr>
  <p:transition spd="slow">
    <p:pull dir="r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F9A6F-F76D-9BF0-03FF-9629DCBCE9EE}"/>
              </a:ext>
            </a:extLst>
          </p:cNvPr>
          <p:cNvSpPr>
            <a:spLocks noGrp="1"/>
          </p:cNvSpPr>
          <p:nvPr>
            <p:ph type="title"/>
          </p:nvPr>
        </p:nvSpPr>
        <p:spPr/>
        <p:txBody>
          <a:bodyPr/>
          <a:lstStyle/>
          <a:p>
            <a:r>
              <a:rPr lang="en-US" dirty="0">
                <a:latin typeface="Arial"/>
                <a:cs typeface="Arial"/>
              </a:rPr>
              <a:t>Immediate Jeopardy Level Noncompliance</a:t>
            </a:r>
            <a:endParaRPr lang="en-US" dirty="0"/>
          </a:p>
        </p:txBody>
      </p:sp>
      <p:sp>
        <p:nvSpPr>
          <p:cNvPr id="3" name="Content Placeholder 2">
            <a:extLst>
              <a:ext uri="{FF2B5EF4-FFF2-40B4-BE49-F238E27FC236}">
                <a16:creationId xmlns:a16="http://schemas.microsoft.com/office/drawing/2014/main" id="{82F5228A-8B59-A46F-B6F6-78841D2B94E1}"/>
              </a:ext>
            </a:extLst>
          </p:cNvPr>
          <p:cNvSpPr>
            <a:spLocks noGrp="1"/>
          </p:cNvSpPr>
          <p:nvPr>
            <p:ph idx="1"/>
          </p:nvPr>
        </p:nvSpPr>
        <p:spPr>
          <a:xfrm>
            <a:off x="838199" y="1825625"/>
            <a:ext cx="10991127" cy="4351338"/>
          </a:xfrm>
        </p:spPr>
        <p:txBody>
          <a:bodyPr/>
          <a:lstStyle/>
          <a:p>
            <a:r>
              <a:rPr lang="en-US" sz="3200" b="0" i="0" dirty="0">
                <a:solidFill>
                  <a:schemeClr val="tx2">
                    <a:lumMod val="50000"/>
                  </a:schemeClr>
                </a:solidFill>
                <a:effectLst/>
                <a:latin typeface="Roboto" panose="02000000000000000000" pitchFamily="2" charset="0"/>
              </a:rPr>
              <a:t>CMS has also advised surveyors that there are no automatic immediate jeopardy citations or situations.  Each individual situation needs to be evaluated.</a:t>
            </a:r>
            <a:endParaRPr lang="en-US" sz="3200" dirty="0">
              <a:solidFill>
                <a:schemeClr val="tx2">
                  <a:lumMod val="50000"/>
                </a:schemeClr>
              </a:solidFill>
            </a:endParaRPr>
          </a:p>
        </p:txBody>
      </p:sp>
      <p:sp>
        <p:nvSpPr>
          <p:cNvPr id="4" name="Footer Placeholder 3">
            <a:extLst>
              <a:ext uri="{FF2B5EF4-FFF2-40B4-BE49-F238E27FC236}">
                <a16:creationId xmlns:a16="http://schemas.microsoft.com/office/drawing/2014/main" id="{5030659E-CF0C-9C34-23E8-428BD02A9ACE}"/>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600" normalizeH="0" baseline="0" noProof="0" dirty="0">
                <a:ln>
                  <a:noFill/>
                </a:ln>
                <a:solidFill>
                  <a:prstClr val="black">
                    <a:tint val="75000"/>
                  </a:prstClr>
                </a:solidFill>
                <a:effectLst/>
                <a:uLnTx/>
                <a:uFillTx/>
                <a:latin typeface="Acumin Pro" panose="020B0504020202020204" pitchFamily="34" charset="77"/>
                <a:ea typeface="+mn-ea"/>
                <a:cs typeface="+mn-cs"/>
              </a:rPr>
              <a:t>QUADANOW.ORG	     </a:t>
            </a:r>
            <a:r>
              <a:rPr kumimoji="0" lang="en-US" sz="700" b="0" i="0" u="none" strike="noStrike" kern="1200" cap="none" spc="300" normalizeH="0" baseline="0" noProof="0" dirty="0">
                <a:ln>
                  <a:noFill/>
                </a:ln>
                <a:solidFill>
                  <a:prstClr val="black">
                    <a:tint val="75000"/>
                  </a:prstClr>
                </a:solidFill>
                <a:effectLst/>
                <a:uLnTx/>
                <a:uFillTx/>
                <a:latin typeface="Acumin Pro" panose="020B0504020202020204" pitchFamily="34" charset="77"/>
                <a:ea typeface="+mn-ea"/>
                <a:cs typeface="+mn-cs"/>
              </a:rPr>
              <a:t>PATIENTS FIRST. </a:t>
            </a:r>
            <a:r>
              <a:rPr kumimoji="0" lang="en-US" sz="700" b="1" i="0" u="none" strike="noStrike" kern="1200" cap="none" spc="300" normalizeH="0" baseline="0" noProof="0" dirty="0">
                <a:ln>
                  <a:noFill/>
                </a:ln>
                <a:solidFill>
                  <a:srgbClr val="006098"/>
                </a:solidFill>
                <a:effectLst/>
                <a:uLnTx/>
                <a:uFillTx/>
                <a:latin typeface="Acumin Pro" panose="020B0504020202020204" pitchFamily="34" charset="77"/>
                <a:ea typeface="+mn-ea"/>
                <a:cs typeface="+mn-cs"/>
              </a:rPr>
              <a:t>ALWAYS.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EC8D519-57A0-4F09-69A6-9052913F9BC4}"/>
              </a:ext>
            </a:extLst>
          </p:cNvPr>
          <p:cNvPicPr>
            <a:picLocks noChangeAspect="1"/>
          </p:cNvPicPr>
          <p:nvPr/>
        </p:nvPicPr>
        <p:blipFill>
          <a:blip r:embed="rId2"/>
          <a:stretch>
            <a:fillRect/>
          </a:stretch>
        </p:blipFill>
        <p:spPr>
          <a:xfrm>
            <a:off x="4273842" y="3429000"/>
            <a:ext cx="3644316" cy="2429544"/>
          </a:xfrm>
          <a:prstGeom prst="rect">
            <a:avLst/>
          </a:prstGeom>
          <a:effectLst>
            <a:softEdge rad="88900"/>
          </a:effectLst>
        </p:spPr>
      </p:pic>
      <p:pic>
        <p:nvPicPr>
          <p:cNvPr id="6" name="Picture 5">
            <a:extLst>
              <a:ext uri="{FF2B5EF4-FFF2-40B4-BE49-F238E27FC236}">
                <a16:creationId xmlns:a16="http://schemas.microsoft.com/office/drawing/2014/main" id="{5A63550D-F17F-02CC-1EF3-89F0D894D720}"/>
              </a:ext>
            </a:extLst>
          </p:cNvPr>
          <p:cNvPicPr>
            <a:picLocks noChangeAspect="1"/>
          </p:cNvPicPr>
          <p:nvPr/>
        </p:nvPicPr>
        <p:blipFill>
          <a:blip r:embed="rId3"/>
          <a:stretch>
            <a:fillRect/>
          </a:stretch>
        </p:blipFill>
        <p:spPr>
          <a:xfrm>
            <a:off x="8226526" y="3429000"/>
            <a:ext cx="2120850" cy="2124179"/>
          </a:xfrm>
          <a:prstGeom prst="rect">
            <a:avLst/>
          </a:prstGeom>
        </p:spPr>
      </p:pic>
    </p:spTree>
    <p:extLst>
      <p:ext uri="{BB962C8B-B14F-4D97-AF65-F5344CB8AC3E}">
        <p14:creationId xmlns:p14="http://schemas.microsoft.com/office/powerpoint/2010/main" val="2609148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095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8A94B-533F-86ED-5A08-37FC8D3F1E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F0A1DC-0675-4B0C-83D6-3DC9984C55B5}"/>
              </a:ext>
            </a:extLst>
          </p:cNvPr>
          <p:cNvSpPr>
            <a:spLocks noGrp="1"/>
          </p:cNvSpPr>
          <p:nvPr>
            <p:ph type="title"/>
          </p:nvPr>
        </p:nvSpPr>
        <p:spPr>
          <a:xfrm>
            <a:off x="401002" y="282741"/>
            <a:ext cx="10515600" cy="1325563"/>
          </a:xfrm>
        </p:spPr>
        <p:txBody>
          <a:bodyPr lIns="91440" tIns="45720" rIns="91440" bIns="45720" anchor="t"/>
          <a:lstStyle/>
          <a:p>
            <a:r>
              <a:rPr lang="en-US" dirty="0">
                <a:latin typeface="Arial"/>
                <a:cs typeface="Arial"/>
              </a:rPr>
              <a:t>Distinct Entity </a:t>
            </a:r>
          </a:p>
        </p:txBody>
      </p:sp>
      <p:sp>
        <p:nvSpPr>
          <p:cNvPr id="3" name="Content Placeholder 2">
            <a:extLst>
              <a:ext uri="{FF2B5EF4-FFF2-40B4-BE49-F238E27FC236}">
                <a16:creationId xmlns:a16="http://schemas.microsoft.com/office/drawing/2014/main" id="{6DEF5409-8C95-A5CE-1374-4DA0975418D9}"/>
              </a:ext>
            </a:extLst>
          </p:cNvPr>
          <p:cNvSpPr>
            <a:spLocks noGrp="1"/>
          </p:cNvSpPr>
          <p:nvPr>
            <p:ph idx="1"/>
          </p:nvPr>
        </p:nvSpPr>
        <p:spPr>
          <a:xfrm>
            <a:off x="606082" y="941049"/>
            <a:ext cx="10979836" cy="5148793"/>
          </a:xfrm>
        </p:spPr>
        <p:txBody>
          <a:bodyPr lIns="91440" tIns="45720" rIns="91440" bIns="45720" anchor="t"/>
          <a:lstStyle/>
          <a:p>
            <a:pPr lvl="1"/>
            <a:endParaRPr lang="en-US" sz="2400" b="1" dirty="0">
              <a:latin typeface="Arial"/>
              <a:cs typeface="Arial"/>
            </a:endParaRPr>
          </a:p>
          <a:p>
            <a:pPr lvl="1"/>
            <a:r>
              <a:rPr lang="en-US" sz="2400" b="1" dirty="0">
                <a:latin typeface="Arial"/>
                <a:cs typeface="Arial"/>
              </a:rPr>
              <a:t>What degree of separation is necessary to meet the definition of an ASC?</a:t>
            </a:r>
            <a:endParaRPr lang="en-US" dirty="0">
              <a:latin typeface="Arial"/>
              <a:cs typeface="Arial"/>
            </a:endParaRPr>
          </a:p>
          <a:p>
            <a:pPr lvl="1"/>
            <a:endParaRPr lang="en-US" sz="2400" b="1" dirty="0">
              <a:latin typeface="Arial"/>
              <a:cs typeface="Arial"/>
            </a:endParaRPr>
          </a:p>
          <a:p>
            <a:pPr lvl="1"/>
            <a:endParaRPr lang="en-US" sz="1600" dirty="0"/>
          </a:p>
        </p:txBody>
      </p:sp>
      <p:sp>
        <p:nvSpPr>
          <p:cNvPr id="4" name="Footer Placeholder 3">
            <a:extLst>
              <a:ext uri="{FF2B5EF4-FFF2-40B4-BE49-F238E27FC236}">
                <a16:creationId xmlns:a16="http://schemas.microsoft.com/office/drawing/2014/main" id="{C837ABEA-269A-7D9F-C8FC-E79071BD1097}"/>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sp>
        <p:nvSpPr>
          <p:cNvPr id="6" name="TextBox 5">
            <a:extLst>
              <a:ext uri="{FF2B5EF4-FFF2-40B4-BE49-F238E27FC236}">
                <a16:creationId xmlns:a16="http://schemas.microsoft.com/office/drawing/2014/main" id="{4BFAB3FF-FA4E-7BC1-D5FD-CE199FF7E6B0}"/>
              </a:ext>
            </a:extLst>
          </p:cNvPr>
          <p:cNvSpPr txBox="1"/>
          <p:nvPr/>
        </p:nvSpPr>
        <p:spPr>
          <a:xfrm>
            <a:off x="1744345" y="2589796"/>
            <a:ext cx="10166693" cy="1678408"/>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243745"/>
                </a:solidFill>
                <a:effectLst/>
                <a:uLnTx/>
                <a:uFillTx/>
                <a:latin typeface="Arial" panose="020B0604020202020204" pitchFamily="34" charset="0"/>
                <a:ea typeface="+mn-ea"/>
                <a:cs typeface="Arial" panose="020B0604020202020204" pitchFamily="34" charset="0"/>
              </a:rPr>
              <a:t>One of the more frequent survey citations we see involves a waiting room shared between the practice and the ASC.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2400" b="1" dirty="0">
              <a:solidFill>
                <a:srgbClr val="243745"/>
              </a:solidFill>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243745"/>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57543745"/>
      </p:ext>
    </p:extLst>
  </p:cSld>
  <p:clrMapOvr>
    <a:masterClrMapping/>
  </p:clrMapOvr>
  <mc:AlternateContent xmlns:mc="http://schemas.openxmlformats.org/markup-compatibility/2006" xmlns:p15="http://schemas.microsoft.com/office/powerpoint/2012/main">
    <mc:Choice Requires="p15">
      <p:transition spd="slow">
        <p15:prstTrans prst="win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72256-E5F4-F722-602D-689EA4A534FF}"/>
              </a:ext>
            </a:extLst>
          </p:cNvPr>
          <p:cNvSpPr>
            <a:spLocks noGrp="1"/>
          </p:cNvSpPr>
          <p:nvPr>
            <p:ph type="title"/>
          </p:nvPr>
        </p:nvSpPr>
        <p:spPr/>
        <p:txBody>
          <a:bodyPr lIns="91440" tIns="45720" rIns="91440" bIns="45720" anchor="t"/>
          <a:lstStyle/>
          <a:p>
            <a:r>
              <a:rPr lang="en-US" dirty="0">
                <a:solidFill>
                  <a:schemeClr val="accent1">
                    <a:lumMod val="50000"/>
                  </a:schemeClr>
                </a:solidFill>
                <a:latin typeface="Arial"/>
                <a:cs typeface="Arial"/>
              </a:rPr>
              <a:t>Space Sharing Between ASCs &amp; Physician Offices</a:t>
            </a:r>
            <a:endParaRPr lang="en-US" dirty="0">
              <a:solidFill>
                <a:schemeClr val="accent1">
                  <a:lumMod val="50000"/>
                </a:schemeClr>
              </a:solidFill>
              <a:latin typeface="Arial"/>
            </a:endParaRPr>
          </a:p>
        </p:txBody>
      </p:sp>
      <p:sp>
        <p:nvSpPr>
          <p:cNvPr id="3" name="Content Placeholder 2">
            <a:extLst>
              <a:ext uri="{FF2B5EF4-FFF2-40B4-BE49-F238E27FC236}">
                <a16:creationId xmlns:a16="http://schemas.microsoft.com/office/drawing/2014/main" id="{9DF72E7D-DC7A-ECAE-2047-1958D1D32AFF}"/>
              </a:ext>
            </a:extLst>
          </p:cNvPr>
          <p:cNvSpPr>
            <a:spLocks noGrp="1"/>
          </p:cNvSpPr>
          <p:nvPr>
            <p:ph idx="1"/>
          </p:nvPr>
        </p:nvSpPr>
        <p:spPr>
          <a:xfrm>
            <a:off x="838200" y="1264908"/>
            <a:ext cx="10515600" cy="3459942"/>
          </a:xfrm>
        </p:spPr>
        <p:txBody>
          <a:bodyPr lIns="91440" tIns="45720" rIns="91440" bIns="45720" anchor="t"/>
          <a:lstStyle/>
          <a:p>
            <a:r>
              <a:rPr lang="en-US" sz="2400" dirty="0">
                <a:solidFill>
                  <a:schemeClr val="accent1">
                    <a:lumMod val="50000"/>
                  </a:schemeClr>
                </a:solidFill>
                <a:latin typeface="Arial"/>
                <a:cs typeface="Arial"/>
              </a:rPr>
              <a:t>An ASC and physician's office may share space if they have temporal separation - meaning they operate at different times with no overlapping usage."</a:t>
            </a:r>
          </a:p>
          <a:p>
            <a:pPr marL="914400" lvl="1" indent="-457200">
              <a:buAutoNum type="alphaLcParenR"/>
            </a:pPr>
            <a:r>
              <a:rPr lang="en-US" sz="2400" b="1" dirty="0">
                <a:solidFill>
                  <a:schemeClr val="accent1">
                    <a:lumMod val="50000"/>
                  </a:schemeClr>
                </a:solidFill>
                <a:latin typeface="Arial"/>
                <a:cs typeface="Arial"/>
              </a:rPr>
              <a:t>Separate Licenses</a:t>
            </a:r>
            <a:endParaRPr lang="en-US" sz="2400" i="1" dirty="0">
              <a:solidFill>
                <a:schemeClr val="accent1">
                  <a:lumMod val="50000"/>
                </a:schemeClr>
              </a:solidFill>
              <a:latin typeface="Arial"/>
              <a:cs typeface="Arial"/>
            </a:endParaRPr>
          </a:p>
          <a:p>
            <a:pPr marL="914400" lvl="1" indent="-457200">
              <a:buAutoNum type="alphaLcParenR"/>
            </a:pPr>
            <a:r>
              <a:rPr lang="en-US" sz="2400" b="1" dirty="0">
                <a:solidFill>
                  <a:schemeClr val="accent1">
                    <a:lumMod val="50000"/>
                  </a:schemeClr>
                </a:solidFill>
                <a:latin typeface="Arial"/>
                <a:cs typeface="Arial"/>
              </a:rPr>
              <a:t>Separate Staffing</a:t>
            </a:r>
            <a:r>
              <a:rPr lang="en-US" sz="2400" dirty="0">
                <a:solidFill>
                  <a:schemeClr val="accent1">
                    <a:lumMod val="50000"/>
                  </a:schemeClr>
                </a:solidFill>
                <a:latin typeface="Arial"/>
                <a:cs typeface="Arial"/>
              </a:rPr>
              <a:t> </a:t>
            </a:r>
            <a:endParaRPr lang="en-US" sz="2400" i="1" dirty="0">
              <a:solidFill>
                <a:schemeClr val="accent1">
                  <a:lumMod val="50000"/>
                </a:schemeClr>
              </a:solidFill>
              <a:latin typeface="Arial"/>
              <a:cs typeface="Arial"/>
            </a:endParaRPr>
          </a:p>
          <a:p>
            <a:pPr marL="914400" lvl="1" indent="-457200">
              <a:buAutoNum type="alphaLcParenR"/>
            </a:pPr>
            <a:r>
              <a:rPr lang="en-US" sz="2400" b="1" dirty="0">
                <a:solidFill>
                  <a:schemeClr val="accent1">
                    <a:lumMod val="50000"/>
                  </a:schemeClr>
                </a:solidFill>
                <a:latin typeface="Arial"/>
                <a:cs typeface="Arial"/>
              </a:rPr>
              <a:t>Temporal Separation</a:t>
            </a:r>
          </a:p>
          <a:p>
            <a:pPr marL="914400" lvl="1" indent="-457200">
              <a:buAutoNum type="alphaLcParenR"/>
            </a:pPr>
            <a:r>
              <a:rPr lang="en-US" sz="2400" b="1" dirty="0">
                <a:solidFill>
                  <a:schemeClr val="accent1">
                    <a:lumMod val="50000"/>
                  </a:schemeClr>
                </a:solidFill>
                <a:latin typeface="Arial"/>
                <a:cs typeface="Arial"/>
              </a:rPr>
              <a:t>Another  Medicare Entity</a:t>
            </a:r>
            <a:r>
              <a:rPr lang="en-US" sz="2400" dirty="0">
                <a:solidFill>
                  <a:schemeClr val="accent1">
                    <a:lumMod val="50000"/>
                  </a:schemeClr>
                </a:solidFill>
                <a:latin typeface="Arial"/>
                <a:cs typeface="Arial"/>
              </a:rPr>
              <a:t> </a:t>
            </a:r>
            <a:endParaRPr lang="en-US" sz="2400" dirty="0">
              <a:solidFill>
                <a:schemeClr val="accent1">
                  <a:lumMod val="50000"/>
                </a:schemeClr>
              </a:solidFill>
            </a:endParaRPr>
          </a:p>
          <a:p>
            <a:endParaRPr lang="en-US" sz="2400" dirty="0">
              <a:solidFill>
                <a:schemeClr val="accent1">
                  <a:lumMod val="50000"/>
                </a:schemeClr>
              </a:solidFill>
              <a:latin typeface="Arial"/>
              <a:cs typeface="Arial"/>
            </a:endParaRPr>
          </a:p>
          <a:p>
            <a:endParaRPr lang="en-US" sz="2400" b="1" dirty="0">
              <a:solidFill>
                <a:schemeClr val="accent1">
                  <a:lumMod val="50000"/>
                </a:schemeClr>
              </a:solidFill>
              <a:latin typeface="Arial"/>
              <a:cs typeface="Arial"/>
            </a:endParaRPr>
          </a:p>
        </p:txBody>
      </p:sp>
      <p:sp>
        <p:nvSpPr>
          <p:cNvPr id="4" name="Footer Placeholder 3">
            <a:extLst>
              <a:ext uri="{FF2B5EF4-FFF2-40B4-BE49-F238E27FC236}">
                <a16:creationId xmlns:a16="http://schemas.microsoft.com/office/drawing/2014/main" id="{E97D9031-64AB-71E8-3738-77CE0E168E97}"/>
              </a:ext>
            </a:extLst>
          </p:cNvPr>
          <p:cNvSpPr>
            <a:spLocks noGrp="1"/>
          </p:cNvSpPr>
          <p:nvPr>
            <p:ph type="ftr" sz="quarter" idx="10"/>
          </p:nvPr>
        </p:nvSpPr>
        <p:spPr/>
        <p:txBody>
          <a:bodyPr/>
          <a:lstStyle/>
          <a:p>
            <a:r>
              <a:rPr lang="en-US" spc="600" dirty="0">
                <a:solidFill>
                  <a:schemeClr val="accent1">
                    <a:lumMod val="50000"/>
                  </a:schemeClr>
                </a:solidFill>
                <a:latin typeface="Acumin Pro" panose="020B0504020202020204" pitchFamily="34" charset="77"/>
              </a:rPr>
              <a:t>QUADANOW.ORG	     </a:t>
            </a:r>
            <a:r>
              <a:rPr lang="en-US" spc="300" dirty="0">
                <a:solidFill>
                  <a:schemeClr val="accent1">
                    <a:lumMod val="50000"/>
                  </a:schemeClr>
                </a:solidFill>
                <a:latin typeface="Acumin Pro" panose="020B0504020202020204" pitchFamily="34" charset="77"/>
              </a:rPr>
              <a:t>PATIENTS FIRST. </a:t>
            </a:r>
            <a:r>
              <a:rPr lang="en-US" b="1" spc="300" dirty="0">
                <a:solidFill>
                  <a:schemeClr val="accent1">
                    <a:lumMod val="50000"/>
                  </a:schemeClr>
                </a:solidFill>
                <a:latin typeface="Acumin Pro" panose="020B0504020202020204" pitchFamily="34" charset="77"/>
              </a:rPr>
              <a:t>ALWAYS.</a:t>
            </a:r>
          </a:p>
          <a:p>
            <a:endParaRPr lang="en-US" dirty="0">
              <a:solidFill>
                <a:schemeClr val="accent1">
                  <a:lumMod val="50000"/>
                </a:schemeClr>
              </a:solidFill>
            </a:endParaRPr>
          </a:p>
        </p:txBody>
      </p:sp>
      <p:sp>
        <p:nvSpPr>
          <p:cNvPr id="5" name="TextBox 4">
            <a:extLst>
              <a:ext uri="{FF2B5EF4-FFF2-40B4-BE49-F238E27FC236}">
                <a16:creationId xmlns:a16="http://schemas.microsoft.com/office/drawing/2014/main" id="{3E24DAA1-E52E-E5C8-B19E-CF82D91D6C3E}"/>
              </a:ext>
            </a:extLst>
          </p:cNvPr>
          <p:cNvSpPr txBox="1"/>
          <p:nvPr/>
        </p:nvSpPr>
        <p:spPr>
          <a:xfrm>
            <a:off x="838200" y="4724850"/>
            <a:ext cx="1053572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dirty="0">
                <a:solidFill>
                  <a:schemeClr val="accent1">
                    <a:lumMod val="50000"/>
                  </a:schemeClr>
                </a:solidFill>
                <a:latin typeface="Arial"/>
                <a:cs typeface="Arial"/>
              </a:rPr>
              <a:t>An ASC and physician's office may share space if they have temporal separation - meaning they operate at different times with no overlapping usage."</a:t>
            </a:r>
            <a:endParaRPr lang="en-US" sz="2400" b="1" dirty="0">
              <a:solidFill>
                <a:schemeClr val="accent1">
                  <a:lumMod val="50000"/>
                </a:schemeClr>
              </a:solidFill>
              <a:latin typeface="Arial"/>
              <a:cs typeface="Arial"/>
            </a:endParaRPr>
          </a:p>
        </p:txBody>
      </p:sp>
      <p:pic>
        <p:nvPicPr>
          <p:cNvPr id="8" name="Picture 7" descr="Image result for patients in a waiting room">
            <a:extLst>
              <a:ext uri="{FF2B5EF4-FFF2-40B4-BE49-F238E27FC236}">
                <a16:creationId xmlns:a16="http://schemas.microsoft.com/office/drawing/2014/main" id="{DF11BE91-48D7-8883-268C-5A506F6CE41A}"/>
              </a:ext>
            </a:extLst>
          </p:cNvPr>
          <p:cNvPicPr>
            <a:picLocks noChangeAspect="1"/>
          </p:cNvPicPr>
          <p:nvPr/>
        </p:nvPicPr>
        <p:blipFill>
          <a:blip r:embed="rId2"/>
          <a:stretch>
            <a:fillRect/>
          </a:stretch>
        </p:blipFill>
        <p:spPr>
          <a:xfrm>
            <a:off x="7424137" y="2211597"/>
            <a:ext cx="3532877" cy="2434806"/>
          </a:xfrm>
          <a:prstGeom prst="rect">
            <a:avLst/>
          </a:prstGeom>
        </p:spPr>
      </p:pic>
    </p:spTree>
    <p:extLst>
      <p:ext uri="{BB962C8B-B14F-4D97-AF65-F5344CB8AC3E}">
        <p14:creationId xmlns:p14="http://schemas.microsoft.com/office/powerpoint/2010/main" val="3957799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F6C03-0700-2A15-403F-BFEC549F7156}"/>
              </a:ext>
            </a:extLst>
          </p:cNvPr>
          <p:cNvSpPr>
            <a:spLocks noGrp="1"/>
          </p:cNvSpPr>
          <p:nvPr>
            <p:ph type="title"/>
          </p:nvPr>
        </p:nvSpPr>
        <p:spPr/>
        <p:txBody>
          <a:bodyPr/>
          <a:lstStyle/>
          <a:p>
            <a:r>
              <a:rPr lang="en-US" dirty="0"/>
              <a:t>Distinct Entity</a:t>
            </a:r>
          </a:p>
        </p:txBody>
      </p:sp>
      <p:sp>
        <p:nvSpPr>
          <p:cNvPr id="4" name="Footer Placeholder 3">
            <a:extLst>
              <a:ext uri="{FF2B5EF4-FFF2-40B4-BE49-F238E27FC236}">
                <a16:creationId xmlns:a16="http://schemas.microsoft.com/office/drawing/2014/main" id="{D185EEFF-3B6A-750A-E879-1C403800C1D7}"/>
              </a:ext>
            </a:extLst>
          </p:cNvPr>
          <p:cNvSpPr>
            <a:spLocks noGrp="1"/>
          </p:cNvSpPr>
          <p:nvPr>
            <p:ph type="ftr" sz="quarter" idx="10"/>
          </p:nvPr>
        </p:nvSpPr>
        <p:spPr/>
        <p:txBody>
          <a:bodyPr/>
          <a:lstStyle/>
          <a:p>
            <a:r>
              <a:rPr lang="en-US" spc="600" dirty="0">
                <a:latin typeface="Acumin Pro" panose="020B0504020202020204" pitchFamily="34" charset="77"/>
              </a:rPr>
              <a:t>QUADANOW.ORG	     </a:t>
            </a:r>
            <a:r>
              <a:rPr lang="en-US" spc="300" dirty="0">
                <a:latin typeface="Acumin Pro" panose="020B0504020202020204" pitchFamily="34" charset="77"/>
              </a:rPr>
              <a:t>PATIENTS FIRST. </a:t>
            </a:r>
            <a:r>
              <a:rPr lang="en-US" b="1" spc="300" dirty="0">
                <a:solidFill>
                  <a:srgbClr val="006098"/>
                </a:solidFill>
                <a:latin typeface="Acumin Pro" panose="020B0504020202020204" pitchFamily="34" charset="77"/>
              </a:rPr>
              <a:t>ALWAYS.</a:t>
            </a:r>
          </a:p>
          <a:p>
            <a:endParaRPr lang="en-US" dirty="0"/>
          </a:p>
        </p:txBody>
      </p:sp>
      <p:pic>
        <p:nvPicPr>
          <p:cNvPr id="5" name="Picture 4">
            <a:extLst>
              <a:ext uri="{FF2B5EF4-FFF2-40B4-BE49-F238E27FC236}">
                <a16:creationId xmlns:a16="http://schemas.microsoft.com/office/drawing/2014/main" id="{9A8CF971-CA0A-E1AA-5A70-5BCB64A3C34B}"/>
              </a:ext>
            </a:extLst>
          </p:cNvPr>
          <p:cNvPicPr>
            <a:picLocks noChangeAspect="1"/>
          </p:cNvPicPr>
          <p:nvPr/>
        </p:nvPicPr>
        <p:blipFill>
          <a:blip r:embed="rId2"/>
          <a:stretch>
            <a:fillRect/>
          </a:stretch>
        </p:blipFill>
        <p:spPr>
          <a:xfrm>
            <a:off x="7719875" y="1489844"/>
            <a:ext cx="3702246" cy="3891781"/>
          </a:xfrm>
          <a:prstGeom prst="rect">
            <a:avLst/>
          </a:prstGeom>
        </p:spPr>
      </p:pic>
      <p:sp>
        <p:nvSpPr>
          <p:cNvPr id="8" name="TextBox 7">
            <a:extLst>
              <a:ext uri="{FF2B5EF4-FFF2-40B4-BE49-F238E27FC236}">
                <a16:creationId xmlns:a16="http://schemas.microsoft.com/office/drawing/2014/main" id="{E4437976-16A4-D58A-3251-43AC41DE1F56}"/>
              </a:ext>
            </a:extLst>
          </p:cNvPr>
          <p:cNvSpPr txBox="1"/>
          <p:nvPr/>
        </p:nvSpPr>
        <p:spPr>
          <a:xfrm>
            <a:off x="701558" y="1321340"/>
            <a:ext cx="6746992" cy="2677656"/>
          </a:xfrm>
          <a:prstGeom prst="rect">
            <a:avLst/>
          </a:prstGeom>
          <a:noFill/>
        </p:spPr>
        <p:txBody>
          <a:bodyPr wrap="square">
            <a:spAutoFit/>
          </a:bodyPr>
          <a:lstStyle/>
          <a:p>
            <a:pPr marL="342900" indent="-3429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An ASC does not have to be completely separate and distinct physically from another entity, if, and only if, it is </a:t>
            </a:r>
            <a:r>
              <a:rPr lang="en-US" sz="2400" b="1" dirty="0">
                <a:solidFill>
                  <a:schemeClr val="accent1">
                    <a:lumMod val="50000"/>
                  </a:schemeClr>
                </a:solidFill>
                <a:highlight>
                  <a:srgbClr val="FFFF00"/>
                </a:highlight>
                <a:latin typeface="Arial" panose="020B0604020202020204" pitchFamily="34" charset="0"/>
                <a:cs typeface="Arial" panose="020B0604020202020204" pitchFamily="34" charset="0"/>
              </a:rPr>
              <a:t>temporally distinct</a:t>
            </a:r>
            <a:r>
              <a:rPr lang="en-US" sz="2400" dirty="0">
                <a:solidFill>
                  <a:schemeClr val="accent1">
                    <a:lumMod val="50000"/>
                  </a:schemeClr>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en-US" sz="2400" dirty="0">
              <a:solidFill>
                <a:schemeClr val="accent1">
                  <a:lumMod val="50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The same physical premises may be used by the ASC and other entities, so long as they are </a:t>
            </a:r>
            <a:r>
              <a:rPr lang="en-US" sz="2400" b="1" dirty="0">
                <a:solidFill>
                  <a:schemeClr val="accent1">
                    <a:lumMod val="50000"/>
                  </a:schemeClr>
                </a:solidFill>
                <a:highlight>
                  <a:srgbClr val="FFFF00"/>
                </a:highlight>
                <a:latin typeface="Arial" panose="020B0604020202020204" pitchFamily="34" charset="0"/>
                <a:cs typeface="Arial" panose="020B0604020202020204" pitchFamily="34" charset="0"/>
              </a:rPr>
              <a:t>separated in their usage by time</a:t>
            </a:r>
            <a:r>
              <a:rPr lang="en-US" sz="2400" dirty="0">
                <a:solidFill>
                  <a:schemeClr val="accent1">
                    <a:lumMod val="50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91573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F6C03-0700-2A15-403F-BFEC549F7156}"/>
              </a:ext>
            </a:extLst>
          </p:cNvPr>
          <p:cNvSpPr>
            <a:spLocks noGrp="1"/>
          </p:cNvSpPr>
          <p:nvPr>
            <p:ph type="title"/>
          </p:nvPr>
        </p:nvSpPr>
        <p:spPr/>
        <p:txBody>
          <a:bodyPr/>
          <a:lstStyle/>
          <a:p>
            <a:r>
              <a:rPr lang="en-US" dirty="0">
                <a:solidFill>
                  <a:schemeClr val="accent1">
                    <a:lumMod val="50000"/>
                  </a:schemeClr>
                </a:solidFill>
              </a:rPr>
              <a:t>Distinct Entity</a:t>
            </a:r>
          </a:p>
        </p:txBody>
      </p:sp>
      <p:sp>
        <p:nvSpPr>
          <p:cNvPr id="4" name="Footer Placeholder 3">
            <a:extLst>
              <a:ext uri="{FF2B5EF4-FFF2-40B4-BE49-F238E27FC236}">
                <a16:creationId xmlns:a16="http://schemas.microsoft.com/office/drawing/2014/main" id="{D185EEFF-3B6A-750A-E879-1C403800C1D7}"/>
              </a:ext>
            </a:extLst>
          </p:cNvPr>
          <p:cNvSpPr>
            <a:spLocks noGrp="1"/>
          </p:cNvSpPr>
          <p:nvPr>
            <p:ph type="ftr" sz="quarter" idx="10"/>
          </p:nvPr>
        </p:nvSpPr>
        <p:spPr/>
        <p:txBody>
          <a:bodyPr/>
          <a:lstStyle/>
          <a:p>
            <a:r>
              <a:rPr lang="en-US" spc="600" dirty="0">
                <a:solidFill>
                  <a:schemeClr val="accent1">
                    <a:lumMod val="50000"/>
                  </a:schemeClr>
                </a:solidFill>
                <a:latin typeface="Acumin Pro" panose="020B0504020202020204" pitchFamily="34" charset="77"/>
              </a:rPr>
              <a:t>QUADANOW.ORG	     </a:t>
            </a:r>
            <a:r>
              <a:rPr lang="en-US" spc="300" dirty="0">
                <a:solidFill>
                  <a:schemeClr val="accent1">
                    <a:lumMod val="50000"/>
                  </a:schemeClr>
                </a:solidFill>
                <a:latin typeface="Acumin Pro" panose="020B0504020202020204" pitchFamily="34" charset="77"/>
              </a:rPr>
              <a:t>PATIENTS FIRST. </a:t>
            </a:r>
            <a:r>
              <a:rPr lang="en-US" b="1" spc="300" dirty="0">
                <a:solidFill>
                  <a:schemeClr val="accent1">
                    <a:lumMod val="50000"/>
                  </a:schemeClr>
                </a:solidFill>
                <a:latin typeface="Acumin Pro" panose="020B0504020202020204" pitchFamily="34" charset="77"/>
              </a:rPr>
              <a:t>ALWAYS.</a:t>
            </a:r>
          </a:p>
          <a:p>
            <a:endParaRPr lang="en-US" dirty="0">
              <a:solidFill>
                <a:schemeClr val="accent1">
                  <a:lumMod val="50000"/>
                </a:schemeClr>
              </a:solidFill>
            </a:endParaRPr>
          </a:p>
        </p:txBody>
      </p:sp>
      <p:pic>
        <p:nvPicPr>
          <p:cNvPr id="5" name="Picture 4">
            <a:extLst>
              <a:ext uri="{FF2B5EF4-FFF2-40B4-BE49-F238E27FC236}">
                <a16:creationId xmlns:a16="http://schemas.microsoft.com/office/drawing/2014/main" id="{49C314E4-8D42-49C4-7244-30E13843020B}"/>
              </a:ext>
            </a:extLst>
          </p:cNvPr>
          <p:cNvPicPr>
            <a:picLocks noChangeAspect="1"/>
          </p:cNvPicPr>
          <p:nvPr/>
        </p:nvPicPr>
        <p:blipFill>
          <a:blip r:embed="rId3"/>
          <a:stretch>
            <a:fillRect/>
          </a:stretch>
        </p:blipFill>
        <p:spPr>
          <a:xfrm>
            <a:off x="8191127" y="1091198"/>
            <a:ext cx="3534148" cy="4326846"/>
          </a:xfrm>
          <a:prstGeom prst="rect">
            <a:avLst/>
          </a:prstGeom>
        </p:spPr>
      </p:pic>
      <p:sp>
        <p:nvSpPr>
          <p:cNvPr id="8" name="TextBox 7">
            <a:extLst>
              <a:ext uri="{FF2B5EF4-FFF2-40B4-BE49-F238E27FC236}">
                <a16:creationId xmlns:a16="http://schemas.microsoft.com/office/drawing/2014/main" id="{4B23DD40-461B-B0DB-3CBA-613E665FC272}"/>
              </a:ext>
            </a:extLst>
          </p:cNvPr>
          <p:cNvSpPr txBox="1"/>
          <p:nvPr/>
        </p:nvSpPr>
        <p:spPr>
          <a:xfrm>
            <a:off x="876299" y="1177129"/>
            <a:ext cx="7086228" cy="4154984"/>
          </a:xfrm>
          <a:prstGeom prst="rect">
            <a:avLst/>
          </a:prstGeom>
          <a:noFill/>
        </p:spPr>
        <p:txBody>
          <a:bodyPr wrap="square">
            <a:spAutoFit/>
          </a:bodyPr>
          <a:lstStyle/>
          <a:p>
            <a:pPr marL="342900" indent="-3429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CMS permits certain common, non-clinical spaces, such as a reception area, waiting room, or restrooms to be shared between an ASC and another entity, </a:t>
            </a:r>
            <a:r>
              <a:rPr lang="en-US" sz="2400" b="1" dirty="0">
                <a:solidFill>
                  <a:schemeClr val="accent1">
                    <a:lumMod val="50000"/>
                  </a:schemeClr>
                </a:solidFill>
                <a:latin typeface="Arial" panose="020B0604020202020204" pitchFamily="34" charset="0"/>
                <a:cs typeface="Arial" panose="020B0604020202020204" pitchFamily="34" charset="0"/>
              </a:rPr>
              <a:t>as long as they are </a:t>
            </a:r>
            <a:r>
              <a:rPr lang="en-US" sz="2400" b="1" dirty="0">
                <a:solidFill>
                  <a:schemeClr val="accent1">
                    <a:lumMod val="50000"/>
                  </a:schemeClr>
                </a:solidFill>
                <a:highlight>
                  <a:srgbClr val="FFFF00"/>
                </a:highlight>
                <a:latin typeface="Arial" panose="020B0604020202020204" pitchFamily="34" charset="0"/>
                <a:cs typeface="Arial" panose="020B0604020202020204" pitchFamily="34" charset="0"/>
              </a:rPr>
              <a:t>never used by more than one of the entities at any given time</a:t>
            </a:r>
            <a:r>
              <a:rPr lang="en-US" sz="2400" dirty="0">
                <a:solidFill>
                  <a:schemeClr val="accent1">
                    <a:lumMod val="50000"/>
                  </a:schemeClr>
                </a:solidFill>
                <a:latin typeface="Arial" panose="020B0604020202020204" pitchFamily="34" charset="0"/>
                <a:cs typeface="Arial" panose="020B0604020202020204" pitchFamily="34" charset="0"/>
              </a:rPr>
              <a:t>, and as long as this practice</a:t>
            </a:r>
            <a:r>
              <a:rPr lang="en-US" sz="2400" b="1" dirty="0">
                <a:solidFill>
                  <a:schemeClr val="accent1">
                    <a:lumMod val="50000"/>
                  </a:schemeClr>
                </a:solidFill>
                <a:latin typeface="Arial" panose="020B0604020202020204" pitchFamily="34" charset="0"/>
                <a:cs typeface="Arial" panose="020B0604020202020204" pitchFamily="34" charset="0"/>
              </a:rPr>
              <a:t> </a:t>
            </a:r>
            <a:r>
              <a:rPr lang="en-US" sz="2400" b="1" dirty="0">
                <a:solidFill>
                  <a:schemeClr val="accent1">
                    <a:lumMod val="50000"/>
                  </a:schemeClr>
                </a:solidFill>
                <a:highlight>
                  <a:srgbClr val="FFFF00"/>
                </a:highlight>
                <a:latin typeface="Arial" panose="020B0604020202020204" pitchFamily="34" charset="0"/>
                <a:cs typeface="Arial" panose="020B0604020202020204" pitchFamily="34" charset="0"/>
              </a:rPr>
              <a:t>does not conflict with State licensure or other State law requirements</a:t>
            </a:r>
            <a:r>
              <a:rPr lang="en-US" sz="2400" dirty="0">
                <a:solidFill>
                  <a:schemeClr val="accent1">
                    <a:lumMod val="50000"/>
                  </a:schemeClr>
                </a:solidFill>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The common space may not be used during concurrent or overlapping hours of operation of the ASC and the physician office. </a:t>
            </a:r>
          </a:p>
        </p:txBody>
      </p:sp>
    </p:spTree>
    <p:extLst>
      <p:ext uri="{BB962C8B-B14F-4D97-AF65-F5344CB8AC3E}">
        <p14:creationId xmlns:p14="http://schemas.microsoft.com/office/powerpoint/2010/main" val="3006143809"/>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lgn="ctr">
          <a:defRPr sz="1000" b="0" i="0" spc="600" dirty="0">
            <a:solidFill>
              <a:schemeClr val="bg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62DB606E549FC438C3124FA11579172" ma:contentTypeVersion="18" ma:contentTypeDescription="Create a new document." ma:contentTypeScope="" ma:versionID="6ed139f551afe6bef440439b596efe45">
  <xsd:schema xmlns:xsd="http://www.w3.org/2001/XMLSchema" xmlns:xs="http://www.w3.org/2001/XMLSchema" xmlns:p="http://schemas.microsoft.com/office/2006/metadata/properties" xmlns:ns2="171fdd9f-f65d-4c9a-8526-70ea0d44ded4" xmlns:ns3="63f212d8-51a5-4045-8e21-7612825dc270" targetNamespace="http://schemas.microsoft.com/office/2006/metadata/properties" ma:root="true" ma:fieldsID="9e635531587b781336462699f632b80f" ns2:_="" ns3:_="">
    <xsd:import namespace="171fdd9f-f65d-4c9a-8526-70ea0d44ded4"/>
    <xsd:import namespace="63f212d8-51a5-4045-8e21-7612825dc270"/>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1fdd9f-f65d-4c9a-8526-70ea0d44de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f1e6d34-726b-4b3b-9736-80d63a7426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f212d8-51a5-4045-8e21-7612825dc27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8b6d81b-020e-4a11-bbe9-6a29a932d1a6}" ma:internalName="TaxCatchAll" ma:showField="CatchAllData" ma:web="63f212d8-51a5-4045-8e21-7612825dc2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71fdd9f-f65d-4c9a-8526-70ea0d44ded4">
      <Terms xmlns="http://schemas.microsoft.com/office/infopath/2007/PartnerControls"/>
    </lcf76f155ced4ddcb4097134ff3c332f>
    <TaxCatchAll xmlns="63f212d8-51a5-4045-8e21-7612825dc270" xsi:nil="true"/>
  </documentManagement>
</p:properties>
</file>

<file path=customXml/itemProps1.xml><?xml version="1.0" encoding="utf-8"?>
<ds:datastoreItem xmlns:ds="http://schemas.openxmlformats.org/officeDocument/2006/customXml" ds:itemID="{2BFE1F45-5A1C-48E3-94ED-F5037BBE287E}">
  <ds:schemaRefs>
    <ds:schemaRef ds:uri="171fdd9f-f65d-4c9a-8526-70ea0d44ded4"/>
    <ds:schemaRef ds:uri="63f212d8-51a5-4045-8e21-7612825dc2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16CFEA4-E8E4-4F11-A06D-4C6D6A3EC232}">
  <ds:schemaRefs>
    <ds:schemaRef ds:uri="http://schemas.microsoft.com/sharepoint/v3/contenttype/forms"/>
  </ds:schemaRefs>
</ds:datastoreItem>
</file>

<file path=customXml/itemProps3.xml><?xml version="1.0" encoding="utf-8"?>
<ds:datastoreItem xmlns:ds="http://schemas.openxmlformats.org/officeDocument/2006/customXml" ds:itemID="{E6BB8D6D-0A4D-40EA-91A5-60CCCF498145}">
  <ds:schemaRefs>
    <ds:schemaRef ds:uri="171fdd9f-f65d-4c9a-8526-70ea0d44ded4"/>
    <ds:schemaRef ds:uri="63f212d8-51a5-4045-8e21-7612825dc270"/>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4649</TotalTime>
  <Words>4247</Words>
  <Application>Microsoft Office PowerPoint</Application>
  <PresentationFormat>Widescreen</PresentationFormat>
  <Paragraphs>406</Paragraphs>
  <Slides>53</Slides>
  <Notes>7</Notes>
  <HiddenSlides>0</HiddenSlides>
  <MMClips>0</MMClips>
  <ScaleCrop>false</ScaleCrop>
  <HeadingPairs>
    <vt:vector size="4" baseType="variant">
      <vt:variant>
        <vt:lpstr>Theme</vt:lpstr>
      </vt:variant>
      <vt:variant>
        <vt:i4>3</vt:i4>
      </vt:variant>
      <vt:variant>
        <vt:lpstr>Slide Titles</vt:lpstr>
      </vt:variant>
      <vt:variant>
        <vt:i4>53</vt:i4>
      </vt:variant>
    </vt:vector>
  </HeadingPairs>
  <TitlesOfParts>
    <vt:vector size="56" baseType="lpstr">
      <vt:lpstr>Office Theme</vt:lpstr>
      <vt:lpstr>1_Office Theme</vt:lpstr>
      <vt:lpstr>2_Office Theme</vt:lpstr>
      <vt:lpstr>PowerPoint Presentation</vt:lpstr>
      <vt:lpstr>ASC Discussion Topics</vt:lpstr>
      <vt:lpstr>PowerPoint Presentation</vt:lpstr>
      <vt:lpstr>Distinct Entity </vt:lpstr>
      <vt:lpstr>PowerPoint Presentation</vt:lpstr>
      <vt:lpstr>Distinct Entity </vt:lpstr>
      <vt:lpstr>Space Sharing Between ASCs &amp; Physician Offices</vt:lpstr>
      <vt:lpstr>Distinct Entity</vt:lpstr>
      <vt:lpstr>Distinct Entity</vt:lpstr>
      <vt:lpstr>Distinct Entity Citation</vt:lpstr>
      <vt:lpstr>Compliance Determination</vt:lpstr>
      <vt:lpstr>Distinct Entity – Question</vt:lpstr>
      <vt:lpstr>Distinct Entity – CMS Response</vt:lpstr>
      <vt:lpstr>Distinct Entity – SOM Appendix L</vt:lpstr>
      <vt:lpstr>Distinct Entity Clinical Record</vt:lpstr>
      <vt:lpstr>Distinct Entity – Rent Space</vt:lpstr>
      <vt:lpstr>Distinct Entity – Rent Space</vt:lpstr>
      <vt:lpstr>Distinct Entity – No Exceptions</vt:lpstr>
      <vt:lpstr>Knowledge Check</vt:lpstr>
      <vt:lpstr>Knowledge Check</vt:lpstr>
      <vt:lpstr>Prohibited Services in ASCs</vt:lpstr>
      <vt:lpstr> </vt:lpstr>
      <vt:lpstr>Prohibited Services in ASCs </vt:lpstr>
      <vt:lpstr>The Need for Hospitalization in ASCs</vt:lpstr>
      <vt:lpstr>The Need for Hospitalization in ASCs</vt:lpstr>
      <vt:lpstr>Recovery Center Oversight </vt:lpstr>
      <vt:lpstr>PowerPoint Presentation</vt:lpstr>
      <vt:lpstr>ASC Services &lt; 24 hours </vt:lpstr>
      <vt:lpstr>ASC 24-Hour Rule: Regulatory Foundation</vt:lpstr>
      <vt:lpstr>Exceptions to the 24-Hour Rule</vt:lpstr>
      <vt:lpstr>When reviewing cases that exceed 24 hours –  Surveyors should:</vt:lpstr>
      <vt:lpstr>Managing Entry Challenges During Unannounced Surveys  What Do You Do When The Administrator Is Not Available?</vt:lpstr>
      <vt:lpstr>PowerPoint Presentation</vt:lpstr>
      <vt:lpstr>Scope of Survey</vt:lpstr>
      <vt:lpstr>Conducting Effective Patient Interviews During ASC Surveys (***DOV Survey***)</vt:lpstr>
      <vt:lpstr>Patient Interviews Questions</vt:lpstr>
      <vt:lpstr>Patient Consent for Case Observation</vt:lpstr>
      <vt:lpstr>Principles of Documentation </vt:lpstr>
      <vt:lpstr>Notice of Operations vs. Transfer agreement</vt:lpstr>
      <vt:lpstr>Chapter 13 Citations </vt:lpstr>
      <vt:lpstr>Sub-section A: Governing Body</vt:lpstr>
      <vt:lpstr>Sub-section B: Transfer Agreement</vt:lpstr>
      <vt:lpstr>Role of Leadership &amp; Consultants During Staff Knowledge Assessments </vt:lpstr>
      <vt:lpstr>CMS Findings/Action Item:</vt:lpstr>
      <vt:lpstr>Surveyor time spent on survey</vt:lpstr>
      <vt:lpstr>Immediate Jeopardy Level Noncompliance</vt:lpstr>
      <vt:lpstr>Examples: Potential Immediate Jeopardy Noncompliance</vt:lpstr>
      <vt:lpstr>Immediate Jeopardy Level Noncompliance</vt:lpstr>
      <vt:lpstr>Immediate Jeopardy Level Noncompliance</vt:lpstr>
      <vt:lpstr>Immediate Jeopardy Level Noncompliance</vt:lpstr>
      <vt:lpstr>Quality Report – ASCQC: Wrong Site Stratification  Represents 2,602,162 patient admissions seen at 2,121 ASCs  </vt:lpstr>
      <vt:lpstr>Immediate Jeopardy Level Noncompliance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Brooke Leblanc</dc:creator>
  <cp:lastModifiedBy>Beverly Robins</cp:lastModifiedBy>
  <cp:revision>3</cp:revision>
  <dcterms:created xsi:type="dcterms:W3CDTF">2022-09-06T17:07:55Z</dcterms:created>
  <dcterms:modified xsi:type="dcterms:W3CDTF">2025-03-31T13:34:26Z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0x010100162DB606E549FC438C3124FA11579172</vt:lpwstr>
  </property>
  <property fmtid="{D5CDD505-2E9C-101B-9397-08002B2CF9AE}" pid="3" name="MediaServiceImageTags">
    <vt:lpwstr/>
  </property>
</Properties>
</file>